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62"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Lst>
  <p:sldSz cy="6858000" cx="12192000"/>
  <p:notesSz cx="6858000" cy="9144000"/>
  <p:embeddedFontLst>
    <p:embeddedFont>
      <p:font typeface="Century Gothic"/>
      <p:regular r:id="rId17"/>
      <p:bold r:id="rId18"/>
      <p:italic r:id="rId19"/>
      <p:boldItalic r:id="rId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20" Type="http://schemas.openxmlformats.org/officeDocument/2006/relationships/font" Target="fonts/CenturyGothic-boldItalic.fntdata"/><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font" Target="fonts/CenturyGothic-regular.fntdata"/><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font" Target="fonts/CenturyGothic-italic.fntdata"/><Relationship Id="rId6" Type="http://schemas.openxmlformats.org/officeDocument/2006/relationships/slide" Target="slides/slide2.xml"/><Relationship Id="rId18" Type="http://schemas.openxmlformats.org/officeDocument/2006/relationships/font" Target="fonts/CenturyGothic-bold.fntdata"/><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Shape 3"/>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1" name="Shape 111"/>
        <p:cNvGrpSpPr/>
        <p:nvPr/>
      </p:nvGrpSpPr>
      <p:grpSpPr>
        <a:xfrm>
          <a:off x="0" y="0"/>
          <a:ext cx="0" cy="0"/>
          <a:chOff x="0" y="0"/>
          <a:chExt cx="0" cy="0"/>
        </a:xfrm>
      </p:grpSpPr>
      <p:sp>
        <p:nvSpPr>
          <p:cNvPr id="112" name="Shape 112"/>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113" name="Shape 113"/>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8" name="Shape 188"/>
        <p:cNvGrpSpPr/>
        <p:nvPr/>
      </p:nvGrpSpPr>
      <p:grpSpPr>
        <a:xfrm>
          <a:off x="0" y="0"/>
          <a:ext cx="0" cy="0"/>
          <a:chOff x="0" y="0"/>
          <a:chExt cx="0" cy="0"/>
        </a:xfrm>
      </p:grpSpPr>
      <p:sp>
        <p:nvSpPr>
          <p:cNvPr id="189" name="Shape 189"/>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190" name="Shape 190"/>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4" name="Shape 194"/>
        <p:cNvGrpSpPr/>
        <p:nvPr/>
      </p:nvGrpSpPr>
      <p:grpSpPr>
        <a:xfrm>
          <a:off x="0" y="0"/>
          <a:ext cx="0" cy="0"/>
          <a:chOff x="0" y="0"/>
          <a:chExt cx="0" cy="0"/>
        </a:xfrm>
      </p:grpSpPr>
      <p:sp>
        <p:nvSpPr>
          <p:cNvPr id="195" name="Shape 195"/>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196" name="Shape 196"/>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0" name="Shape 200"/>
        <p:cNvGrpSpPr/>
        <p:nvPr/>
      </p:nvGrpSpPr>
      <p:grpSpPr>
        <a:xfrm>
          <a:off x="0" y="0"/>
          <a:ext cx="0" cy="0"/>
          <a:chOff x="0" y="0"/>
          <a:chExt cx="0" cy="0"/>
        </a:xfrm>
      </p:grpSpPr>
      <p:sp>
        <p:nvSpPr>
          <p:cNvPr id="201" name="Shape 201"/>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202" name="Shape 202"/>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7" name="Shape 117"/>
        <p:cNvGrpSpPr/>
        <p:nvPr/>
      </p:nvGrpSpPr>
      <p:grpSpPr>
        <a:xfrm>
          <a:off x="0" y="0"/>
          <a:ext cx="0" cy="0"/>
          <a:chOff x="0" y="0"/>
          <a:chExt cx="0" cy="0"/>
        </a:xfrm>
      </p:grpSpPr>
      <p:sp>
        <p:nvSpPr>
          <p:cNvPr id="118" name="Shape 118"/>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119" name="Shape 119"/>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3" name="Shape 123"/>
        <p:cNvGrpSpPr/>
        <p:nvPr/>
      </p:nvGrpSpPr>
      <p:grpSpPr>
        <a:xfrm>
          <a:off x="0" y="0"/>
          <a:ext cx="0" cy="0"/>
          <a:chOff x="0" y="0"/>
          <a:chExt cx="0" cy="0"/>
        </a:xfrm>
      </p:grpSpPr>
      <p:sp>
        <p:nvSpPr>
          <p:cNvPr id="124" name="Shape 124"/>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125" name="Shape 125"/>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9" name="Shape 129"/>
        <p:cNvGrpSpPr/>
        <p:nvPr/>
      </p:nvGrpSpPr>
      <p:grpSpPr>
        <a:xfrm>
          <a:off x="0" y="0"/>
          <a:ext cx="0" cy="0"/>
          <a:chOff x="0" y="0"/>
          <a:chExt cx="0" cy="0"/>
        </a:xfrm>
      </p:grpSpPr>
      <p:sp>
        <p:nvSpPr>
          <p:cNvPr id="130" name="Shape 130"/>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131" name="Shape 131"/>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5" name="Shape 135"/>
        <p:cNvGrpSpPr/>
        <p:nvPr/>
      </p:nvGrpSpPr>
      <p:grpSpPr>
        <a:xfrm>
          <a:off x="0" y="0"/>
          <a:ext cx="0" cy="0"/>
          <a:chOff x="0" y="0"/>
          <a:chExt cx="0" cy="0"/>
        </a:xfrm>
      </p:grpSpPr>
      <p:sp>
        <p:nvSpPr>
          <p:cNvPr id="136" name="Shape 136"/>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137" name="Shape 137"/>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7" name="Shape 147"/>
        <p:cNvGrpSpPr/>
        <p:nvPr/>
      </p:nvGrpSpPr>
      <p:grpSpPr>
        <a:xfrm>
          <a:off x="0" y="0"/>
          <a:ext cx="0" cy="0"/>
          <a:chOff x="0" y="0"/>
          <a:chExt cx="0" cy="0"/>
        </a:xfrm>
      </p:grpSpPr>
      <p:sp>
        <p:nvSpPr>
          <p:cNvPr id="148" name="Shape 148"/>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149" name="Shape 149"/>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3" name="Shape 153"/>
        <p:cNvGrpSpPr/>
        <p:nvPr/>
      </p:nvGrpSpPr>
      <p:grpSpPr>
        <a:xfrm>
          <a:off x="0" y="0"/>
          <a:ext cx="0" cy="0"/>
          <a:chOff x="0" y="0"/>
          <a:chExt cx="0" cy="0"/>
        </a:xfrm>
      </p:grpSpPr>
      <p:sp>
        <p:nvSpPr>
          <p:cNvPr id="154" name="Shape 154"/>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155" name="Shape 155"/>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5" name="Shape 165"/>
        <p:cNvGrpSpPr/>
        <p:nvPr/>
      </p:nvGrpSpPr>
      <p:grpSpPr>
        <a:xfrm>
          <a:off x="0" y="0"/>
          <a:ext cx="0" cy="0"/>
          <a:chOff x="0" y="0"/>
          <a:chExt cx="0" cy="0"/>
        </a:xfrm>
      </p:grpSpPr>
      <p:sp>
        <p:nvSpPr>
          <p:cNvPr id="166" name="Shape 166"/>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167" name="Shape 167"/>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2" name="Shape 182"/>
        <p:cNvGrpSpPr/>
        <p:nvPr/>
      </p:nvGrpSpPr>
      <p:grpSpPr>
        <a:xfrm>
          <a:off x="0" y="0"/>
          <a:ext cx="0" cy="0"/>
          <a:chOff x="0" y="0"/>
          <a:chExt cx="0" cy="0"/>
        </a:xfrm>
      </p:grpSpPr>
      <p:sp>
        <p:nvSpPr>
          <p:cNvPr id="183" name="Shape 183"/>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184" name="Shape 184"/>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
  <p:cSld name="Title Slide">
    <p:spTree>
      <p:nvGrpSpPr>
        <p:cNvPr id="11" name="Shape 11"/>
        <p:cNvGrpSpPr/>
        <p:nvPr/>
      </p:nvGrpSpPr>
      <p:grpSpPr>
        <a:xfrm>
          <a:off x="0" y="0"/>
          <a:ext cx="0" cy="0"/>
          <a:chOff x="0" y="0"/>
          <a:chExt cx="0" cy="0"/>
        </a:xfrm>
      </p:grpSpPr>
      <p:sp>
        <p:nvSpPr>
          <p:cNvPr id="12" name="Shape 12"/>
          <p:cNvSpPr/>
          <p:nvPr/>
        </p:nvSpPr>
        <p:spPr>
          <a:xfrm>
            <a:off x="0" y="-3175"/>
            <a:ext cx="12192000" cy="5203824"/>
          </a:xfrm>
          <a:custGeom>
            <a:pathLst>
              <a:path extrusionOk="0" h="120000" w="120000">
                <a:moveTo>
                  <a:pt x="120000" y="0"/>
                </a:moveTo>
                <a:lnTo>
                  <a:pt x="0" y="0"/>
                </a:lnTo>
                <a:lnTo>
                  <a:pt x="0" y="113117"/>
                </a:lnTo>
                <a:lnTo>
                  <a:pt x="19645" y="113117"/>
                </a:lnTo>
                <a:lnTo>
                  <a:pt x="23395" y="119707"/>
                </a:lnTo>
                <a:lnTo>
                  <a:pt x="23395" y="119707"/>
                </a:lnTo>
                <a:lnTo>
                  <a:pt x="23479" y="119780"/>
                </a:lnTo>
                <a:lnTo>
                  <a:pt x="23604" y="119890"/>
                </a:lnTo>
                <a:lnTo>
                  <a:pt x="23729" y="120000"/>
                </a:lnTo>
                <a:lnTo>
                  <a:pt x="23833" y="120000"/>
                </a:lnTo>
                <a:lnTo>
                  <a:pt x="23958" y="120000"/>
                </a:lnTo>
                <a:lnTo>
                  <a:pt x="24062" y="119890"/>
                </a:lnTo>
                <a:lnTo>
                  <a:pt x="24187" y="119780"/>
                </a:lnTo>
                <a:lnTo>
                  <a:pt x="24270" y="119707"/>
                </a:lnTo>
                <a:lnTo>
                  <a:pt x="28020" y="113117"/>
                </a:lnTo>
                <a:lnTo>
                  <a:pt x="120000" y="113117"/>
                </a:lnTo>
                <a:lnTo>
                  <a:pt x="120000" y="0"/>
                </a:lnTo>
                <a:close/>
              </a:path>
            </a:pathLst>
          </a:custGeom>
          <a:blipFill rotWithShape="1">
            <a:blip r:embed="rId2">
              <a:alphaModFix/>
            </a:blip>
            <a:tile algn="tl" flip="none" tx="0" sx="100000" ty="0" sy="100000"/>
          </a:blipFill>
          <a:ln cap="rnd" cmpd="sng" w="9525">
            <a:solidFill>
              <a:schemeClr val="accent1"/>
            </a:solidFill>
            <a:prstDash val="solid"/>
            <a:round/>
            <a:headEnd len="med" w="med" type="none"/>
            <a:tailEnd len="med" w="med" type="none"/>
          </a:ln>
        </p:spPr>
      </p:sp>
      <p:sp>
        <p:nvSpPr>
          <p:cNvPr id="13" name="Shape 13"/>
          <p:cNvSpPr txBox="1"/>
          <p:nvPr>
            <p:ph type="ctrTitle"/>
          </p:nvPr>
        </p:nvSpPr>
        <p:spPr>
          <a:xfrm>
            <a:off x="810000" y="1449146"/>
            <a:ext cx="10571999" cy="2971050"/>
          </a:xfrm>
          <a:prstGeom prst="rect">
            <a:avLst/>
          </a:prstGeom>
          <a:noFill/>
          <a:ln>
            <a:noFill/>
          </a:ln>
          <a:effectLst>
            <a:outerShdw blurRad="50799">
              <a:srgbClr val="000000">
                <a:alpha val="60000"/>
              </a:srgbClr>
            </a:outerShdw>
          </a:effectLst>
        </p:spPr>
        <p:txBody>
          <a:bodyPr anchorCtr="0" anchor="b" bIns="91425" lIns="91425" rIns="91425" tIns="91425"/>
          <a:lstStyle>
            <a:lvl1pPr indent="0" lvl="0" marL="0" marR="0" rtl="0" algn="l">
              <a:spcBef>
                <a:spcPts val="0"/>
              </a:spcBef>
              <a:buClr>
                <a:srgbClr val="FEFEFE"/>
              </a:buClr>
              <a:buFont typeface="Century Gothic"/>
              <a:buNone/>
              <a:defRPr b="1" i="0" sz="5400" u="none" cap="none" strike="noStrike">
                <a:solidFill>
                  <a:srgbClr val="FEFEFE"/>
                </a:solidFill>
                <a:latin typeface="Century Gothic"/>
                <a:ea typeface="Century Gothic"/>
                <a:cs typeface="Century Gothic"/>
                <a:sym typeface="Century Gothic"/>
              </a:defRPr>
            </a:lvl1pPr>
            <a:lvl2pPr indent="0" lvl="1" marL="0" marR="0" rtl="0" algn="l">
              <a:spcBef>
                <a:spcPts val="0"/>
              </a:spcBef>
              <a:buNone/>
              <a:defRPr b="0" i="0" sz="1800" u="none" cap="none" strike="noStrike">
                <a:solidFill>
                  <a:schemeClr val="lt2"/>
                </a:solidFill>
              </a:defRPr>
            </a:lvl2pPr>
            <a:lvl3pPr indent="0" lvl="2" marL="0" marR="0" rtl="0" algn="l">
              <a:spcBef>
                <a:spcPts val="0"/>
              </a:spcBef>
              <a:buNone/>
              <a:defRPr b="0" i="0" sz="1800" u="none" cap="none" strike="noStrike">
                <a:solidFill>
                  <a:schemeClr val="lt2"/>
                </a:solidFill>
              </a:defRPr>
            </a:lvl3pPr>
            <a:lvl4pPr indent="0" lvl="3" marL="0" marR="0" rtl="0" algn="l">
              <a:spcBef>
                <a:spcPts val="0"/>
              </a:spcBef>
              <a:buNone/>
              <a:defRPr b="0" i="0" sz="1800" u="none" cap="none" strike="noStrike">
                <a:solidFill>
                  <a:schemeClr val="lt2"/>
                </a:solidFill>
              </a:defRPr>
            </a:lvl4pPr>
            <a:lvl5pPr indent="0" lvl="4" marL="0" marR="0" rtl="0" algn="l">
              <a:spcBef>
                <a:spcPts val="0"/>
              </a:spcBef>
              <a:buNone/>
              <a:defRPr b="0" i="0" sz="1800" u="none" cap="none" strike="noStrike">
                <a:solidFill>
                  <a:schemeClr val="lt2"/>
                </a:solidFill>
              </a:defRPr>
            </a:lvl5pPr>
            <a:lvl6pPr indent="0" lvl="5" marL="0" marR="0" rtl="0" algn="l">
              <a:spcBef>
                <a:spcPts val="0"/>
              </a:spcBef>
              <a:buNone/>
              <a:defRPr b="0" i="0" sz="1800" u="none" cap="none" strike="noStrike">
                <a:solidFill>
                  <a:schemeClr val="lt2"/>
                </a:solidFill>
              </a:defRPr>
            </a:lvl6pPr>
            <a:lvl7pPr indent="0" lvl="6" marL="0" marR="0" rtl="0" algn="l">
              <a:spcBef>
                <a:spcPts val="0"/>
              </a:spcBef>
              <a:buNone/>
              <a:defRPr b="0" i="0" sz="1800" u="none" cap="none" strike="noStrike">
                <a:solidFill>
                  <a:schemeClr val="lt2"/>
                </a:solidFill>
              </a:defRPr>
            </a:lvl7pPr>
            <a:lvl8pPr indent="0" lvl="7" marL="0" marR="0" rtl="0" algn="l">
              <a:spcBef>
                <a:spcPts val="0"/>
              </a:spcBef>
              <a:buNone/>
              <a:defRPr b="0" i="0" sz="1800" u="none" cap="none" strike="noStrike">
                <a:solidFill>
                  <a:schemeClr val="lt2"/>
                </a:solidFill>
              </a:defRPr>
            </a:lvl8pPr>
            <a:lvl9pPr indent="0" lvl="8" marL="0" marR="0" rtl="0" algn="l">
              <a:spcBef>
                <a:spcPts val="0"/>
              </a:spcBef>
              <a:buNone/>
              <a:defRPr b="0" i="0" sz="1800" u="none" cap="none" strike="noStrike">
                <a:solidFill>
                  <a:schemeClr val="lt2"/>
                </a:solidFill>
              </a:defRPr>
            </a:lvl9pPr>
          </a:lstStyle>
          <a:p/>
        </p:txBody>
      </p:sp>
      <p:sp>
        <p:nvSpPr>
          <p:cNvPr id="14" name="Shape 14"/>
          <p:cNvSpPr txBox="1"/>
          <p:nvPr>
            <p:ph idx="1" type="subTitle"/>
          </p:nvPr>
        </p:nvSpPr>
        <p:spPr>
          <a:xfrm>
            <a:off x="810000" y="5280846"/>
            <a:ext cx="10571999" cy="434974"/>
          </a:xfrm>
          <a:prstGeom prst="rect">
            <a:avLst/>
          </a:prstGeom>
          <a:noFill/>
          <a:ln>
            <a:noFill/>
          </a:ln>
          <a:effectLst>
            <a:outerShdw blurRad="50799">
              <a:srgbClr val="000000">
                <a:alpha val="40000"/>
              </a:srgbClr>
            </a:outerShdw>
          </a:effectLst>
        </p:spPr>
        <p:txBody>
          <a:bodyPr anchorCtr="0" anchor="t" bIns="91425" lIns="91425" rIns="91425" tIns="91425"/>
          <a:lstStyle>
            <a:lvl1pPr indent="0" lvl="0" marL="0" marR="0" rtl="0" algn="l">
              <a:spcBef>
                <a:spcPts val="360"/>
              </a:spcBef>
              <a:spcAft>
                <a:spcPts val="600"/>
              </a:spcAft>
              <a:buClr>
                <a:schemeClr val="accent1"/>
              </a:buClr>
              <a:buFont typeface="Noto Sans Symbols"/>
              <a:buNone/>
              <a:defRPr b="0" i="0" sz="1800" u="none" cap="none" strike="noStrike">
                <a:solidFill>
                  <a:schemeClr val="lt1"/>
                </a:solidFill>
                <a:latin typeface="Century Gothic"/>
                <a:ea typeface="Century Gothic"/>
                <a:cs typeface="Century Gothic"/>
                <a:sym typeface="Century Gothic"/>
              </a:defRPr>
            </a:lvl1pPr>
            <a:lvl2pPr indent="0" lvl="1" marL="457200" marR="0" rtl="0" algn="ctr">
              <a:spcBef>
                <a:spcPts val="320"/>
              </a:spcBef>
              <a:spcAft>
                <a:spcPts val="600"/>
              </a:spcAft>
              <a:buClr>
                <a:schemeClr val="accent1"/>
              </a:buClr>
              <a:buFont typeface="Noto Sans Symbols"/>
              <a:buNone/>
              <a:defRPr b="0" i="0" sz="1600" u="none" cap="none" strike="noStrike">
                <a:solidFill>
                  <a:schemeClr val="lt1"/>
                </a:solidFill>
                <a:latin typeface="Century Gothic"/>
                <a:ea typeface="Century Gothic"/>
                <a:cs typeface="Century Gothic"/>
                <a:sym typeface="Century Gothic"/>
              </a:defRPr>
            </a:lvl2pPr>
            <a:lvl3pPr indent="0" lvl="2" marL="914400" marR="0" rtl="0" algn="ctr">
              <a:spcBef>
                <a:spcPts val="280"/>
              </a:spcBef>
              <a:spcAft>
                <a:spcPts val="600"/>
              </a:spcAft>
              <a:buClr>
                <a:schemeClr val="accent1"/>
              </a:buClr>
              <a:buFont typeface="Noto Sans Symbols"/>
              <a:buNone/>
              <a:defRPr b="0" i="0" sz="1400" u="none" cap="none" strike="noStrike">
                <a:solidFill>
                  <a:schemeClr val="lt1"/>
                </a:solidFill>
                <a:latin typeface="Century Gothic"/>
                <a:ea typeface="Century Gothic"/>
                <a:cs typeface="Century Gothic"/>
                <a:sym typeface="Century Gothic"/>
              </a:defRPr>
            </a:lvl3pPr>
            <a:lvl4pPr indent="0" lvl="3" marL="1371600" marR="0" rtl="0" algn="ctr">
              <a:spcBef>
                <a:spcPts val="240"/>
              </a:spcBef>
              <a:spcAft>
                <a:spcPts val="600"/>
              </a:spcAft>
              <a:buClr>
                <a:schemeClr val="accent1"/>
              </a:buClr>
              <a:buFont typeface="Noto Sans Symbols"/>
              <a:buNone/>
              <a:defRPr b="0" i="0" sz="1200" u="none" cap="none" strike="noStrike">
                <a:solidFill>
                  <a:schemeClr val="lt1"/>
                </a:solidFill>
                <a:latin typeface="Century Gothic"/>
                <a:ea typeface="Century Gothic"/>
                <a:cs typeface="Century Gothic"/>
                <a:sym typeface="Century Gothic"/>
              </a:defRPr>
            </a:lvl4pPr>
            <a:lvl5pPr indent="0" lvl="4" marL="1828800" marR="0" rtl="0" algn="ctr">
              <a:spcBef>
                <a:spcPts val="240"/>
              </a:spcBef>
              <a:spcAft>
                <a:spcPts val="600"/>
              </a:spcAft>
              <a:buClr>
                <a:schemeClr val="accent1"/>
              </a:buClr>
              <a:buFont typeface="Noto Sans Symbols"/>
              <a:buNone/>
              <a:defRPr b="0" i="0" sz="1200" u="none" cap="none" strike="noStrike">
                <a:solidFill>
                  <a:schemeClr val="lt1"/>
                </a:solidFill>
                <a:latin typeface="Century Gothic"/>
                <a:ea typeface="Century Gothic"/>
                <a:cs typeface="Century Gothic"/>
                <a:sym typeface="Century Gothic"/>
              </a:defRPr>
            </a:lvl5pPr>
            <a:lvl6pPr indent="0" lvl="5" marL="2286000" marR="0" rtl="0" algn="ctr">
              <a:spcBef>
                <a:spcPts val="240"/>
              </a:spcBef>
              <a:spcAft>
                <a:spcPts val="600"/>
              </a:spcAft>
              <a:buClr>
                <a:schemeClr val="accent1"/>
              </a:buClr>
              <a:buFont typeface="Noto Sans Symbols"/>
              <a:buNone/>
              <a:defRPr b="0" i="0" sz="1200" u="none" cap="none" strike="noStrike">
                <a:solidFill>
                  <a:schemeClr val="lt1"/>
                </a:solidFill>
                <a:latin typeface="Century Gothic"/>
                <a:ea typeface="Century Gothic"/>
                <a:cs typeface="Century Gothic"/>
                <a:sym typeface="Century Gothic"/>
              </a:defRPr>
            </a:lvl6pPr>
            <a:lvl7pPr indent="0" lvl="6" marL="2743200" marR="0" rtl="0" algn="ctr">
              <a:spcBef>
                <a:spcPts val="240"/>
              </a:spcBef>
              <a:spcAft>
                <a:spcPts val="600"/>
              </a:spcAft>
              <a:buClr>
                <a:schemeClr val="accent1"/>
              </a:buClr>
              <a:buFont typeface="Noto Sans Symbols"/>
              <a:buNone/>
              <a:defRPr b="0" i="0" sz="1200" u="none" cap="none" strike="noStrike">
                <a:solidFill>
                  <a:schemeClr val="lt1"/>
                </a:solidFill>
                <a:latin typeface="Century Gothic"/>
                <a:ea typeface="Century Gothic"/>
                <a:cs typeface="Century Gothic"/>
                <a:sym typeface="Century Gothic"/>
              </a:defRPr>
            </a:lvl7pPr>
            <a:lvl8pPr indent="0" lvl="7" marL="3200400" marR="0" rtl="0" algn="ctr">
              <a:spcBef>
                <a:spcPts val="240"/>
              </a:spcBef>
              <a:spcAft>
                <a:spcPts val="600"/>
              </a:spcAft>
              <a:buClr>
                <a:schemeClr val="accent1"/>
              </a:buClr>
              <a:buFont typeface="Noto Sans Symbols"/>
              <a:buNone/>
              <a:defRPr b="0" i="0" sz="1200" u="none" cap="none" strike="noStrike">
                <a:solidFill>
                  <a:schemeClr val="lt1"/>
                </a:solidFill>
                <a:latin typeface="Century Gothic"/>
                <a:ea typeface="Century Gothic"/>
                <a:cs typeface="Century Gothic"/>
                <a:sym typeface="Century Gothic"/>
              </a:defRPr>
            </a:lvl8pPr>
            <a:lvl9pPr indent="0" lvl="8" marL="3657600" marR="0" rtl="0" algn="ctr">
              <a:spcBef>
                <a:spcPts val="240"/>
              </a:spcBef>
              <a:spcAft>
                <a:spcPts val="600"/>
              </a:spcAft>
              <a:buClr>
                <a:schemeClr val="accent1"/>
              </a:buClr>
              <a:buFont typeface="Noto Sans Symbols"/>
              <a:buNone/>
              <a:defRPr b="0" i="0" sz="1200" u="none" cap="none" strike="noStrike">
                <a:solidFill>
                  <a:schemeClr val="lt1"/>
                </a:solidFill>
                <a:latin typeface="Century Gothic"/>
                <a:ea typeface="Century Gothic"/>
                <a:cs typeface="Century Gothic"/>
                <a:sym typeface="Century Gothic"/>
              </a:defRPr>
            </a:lvl9pPr>
          </a:lstStyle>
          <a:p/>
        </p:txBody>
      </p:sp>
      <p:sp>
        <p:nvSpPr>
          <p:cNvPr id="15" name="Shape 15"/>
          <p:cNvSpPr txBox="1"/>
          <p:nvPr>
            <p:ph idx="10" type="dt"/>
          </p:nvPr>
        </p:nvSpPr>
        <p:spPr>
          <a:xfrm>
            <a:off x="9334625" y="6041362"/>
            <a:ext cx="1343705" cy="365125"/>
          </a:xfrm>
          <a:prstGeom prst="rect">
            <a:avLst/>
          </a:prstGeom>
          <a:noFill/>
          <a:ln>
            <a:noFill/>
          </a:ln>
        </p:spPr>
        <p:txBody>
          <a:bodyPr anchorCtr="0" anchor="b" bIns="91425" lIns="91425" rIns="91425" tIns="91425"/>
          <a:lstStyle>
            <a:lvl1pPr indent="0" lvl="0" marL="0" marR="0" rtl="0" algn="r">
              <a:spcBef>
                <a:spcPts val="0"/>
              </a:spcBef>
              <a:buNone/>
              <a:defRPr b="0" i="0" sz="900" u="none" cap="none" strike="noStrike">
                <a:solidFill>
                  <a:schemeClr val="lt1"/>
                </a:solidFill>
                <a:latin typeface="Century Gothic"/>
                <a:ea typeface="Century Gothic"/>
                <a:cs typeface="Century Gothic"/>
                <a:sym typeface="Century Gothic"/>
              </a:defRPr>
            </a:lvl1pPr>
            <a:lvl2pPr indent="0" lvl="1" marL="457200" marR="0" rtl="0" algn="l">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None/>
              <a:defRPr b="0" i="0" sz="1800" u="none" cap="none" strike="noStrike">
                <a:solidFill>
                  <a:schemeClr val="lt1"/>
                </a:solidFill>
                <a:latin typeface="Century Gothic"/>
                <a:ea typeface="Century Gothic"/>
                <a:cs typeface="Century Gothic"/>
                <a:sym typeface="Century Gothic"/>
              </a:defRPr>
            </a:lvl9pPr>
          </a:lstStyle>
          <a:p/>
        </p:txBody>
      </p:sp>
      <p:sp>
        <p:nvSpPr>
          <p:cNvPr id="16" name="Shape 16"/>
          <p:cNvSpPr txBox="1"/>
          <p:nvPr>
            <p:ph idx="11" type="ftr"/>
          </p:nvPr>
        </p:nvSpPr>
        <p:spPr>
          <a:xfrm>
            <a:off x="451514" y="6041362"/>
            <a:ext cx="8644319" cy="365125"/>
          </a:xfrm>
          <a:prstGeom prst="rect">
            <a:avLst/>
          </a:prstGeom>
          <a:noFill/>
          <a:ln>
            <a:noFill/>
          </a:ln>
        </p:spPr>
        <p:txBody>
          <a:bodyPr anchorCtr="0" anchor="b" bIns="91425" lIns="91425" rIns="91425" tIns="91425"/>
          <a:lstStyle>
            <a:lvl1pPr indent="0" lvl="0" marL="0" marR="0" rtl="0" algn="l">
              <a:spcBef>
                <a:spcPts val="0"/>
              </a:spcBef>
              <a:buNone/>
              <a:defRPr b="0" i="0" sz="900" u="none" cap="none" strike="noStrike">
                <a:solidFill>
                  <a:schemeClr val="lt1"/>
                </a:solidFill>
                <a:latin typeface="Century Gothic"/>
                <a:ea typeface="Century Gothic"/>
                <a:cs typeface="Century Gothic"/>
                <a:sym typeface="Century Gothic"/>
              </a:defRPr>
            </a:lvl1pPr>
            <a:lvl2pPr indent="0" lvl="1" marL="457200" marR="0" rtl="0" algn="l">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None/>
              <a:defRPr b="0" i="0" sz="1800" u="none" cap="none" strike="noStrike">
                <a:solidFill>
                  <a:schemeClr val="lt1"/>
                </a:solidFill>
                <a:latin typeface="Century Gothic"/>
                <a:ea typeface="Century Gothic"/>
                <a:cs typeface="Century Gothic"/>
                <a:sym typeface="Century Gothic"/>
              </a:defRPr>
            </a:lvl9pPr>
          </a:lstStyle>
          <a:p/>
        </p:txBody>
      </p:sp>
      <p:sp>
        <p:nvSpPr>
          <p:cNvPr id="17" name="Shape 17"/>
          <p:cNvSpPr txBox="1"/>
          <p:nvPr>
            <p:ph idx="12" type="sldNum"/>
          </p:nvPr>
        </p:nvSpPr>
        <p:spPr>
          <a:xfrm>
            <a:off x="10678331" y="5915887"/>
            <a:ext cx="1062155" cy="490599"/>
          </a:xfrm>
          <a:prstGeom prst="rect">
            <a:avLst/>
          </a:prstGeom>
          <a:noFill/>
          <a:ln>
            <a:noFill/>
          </a:ln>
        </p:spPr>
        <p:txBody>
          <a:bodyPr anchorCtr="0" anchor="b" bIns="10800" lIns="91425" rIns="91425" tIns="45700">
            <a:noAutofit/>
          </a:bodyPr>
          <a:lstStyle/>
          <a:p>
            <a:pPr indent="0" lvl="0" marL="0" marR="0" rtl="0" algn="r">
              <a:spcBef>
                <a:spcPts val="0"/>
              </a:spcBef>
              <a:buSzPct val="25000"/>
              <a:buNone/>
            </a:pPr>
            <a:fld id="{00000000-1234-1234-1234-123412341234}" type="slidenum">
              <a:rPr b="0" i="0" lang="es-ES" sz="2000" u="none" cap="none" strike="noStrike">
                <a:solidFill>
                  <a:schemeClr val="accent1"/>
                </a:solidFill>
                <a:latin typeface="Century Gothic"/>
                <a:ea typeface="Century Gothic"/>
                <a:cs typeface="Century Gothic"/>
                <a:sym typeface="Century Gothic"/>
              </a:rPr>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Panoramic Picture with Caption">
    <p:spTree>
      <p:nvGrpSpPr>
        <p:cNvPr id="75" name="Shape 75"/>
        <p:cNvGrpSpPr/>
        <p:nvPr/>
      </p:nvGrpSpPr>
      <p:grpSpPr>
        <a:xfrm>
          <a:off x="0" y="0"/>
          <a:ext cx="0" cy="0"/>
          <a:chOff x="0" y="0"/>
          <a:chExt cx="0" cy="0"/>
        </a:xfrm>
      </p:grpSpPr>
      <p:sp>
        <p:nvSpPr>
          <p:cNvPr id="76" name="Shape 76"/>
          <p:cNvSpPr txBox="1"/>
          <p:nvPr>
            <p:ph type="title"/>
          </p:nvPr>
        </p:nvSpPr>
        <p:spPr>
          <a:xfrm>
            <a:off x="810000" y="4800600"/>
            <a:ext cx="10561418" cy="566737"/>
          </a:xfrm>
          <a:prstGeom prst="rect">
            <a:avLst/>
          </a:prstGeom>
          <a:noFill/>
          <a:ln>
            <a:noFill/>
          </a:ln>
          <a:effectLst>
            <a:outerShdw blurRad="50799">
              <a:srgbClr val="000000">
                <a:alpha val="60000"/>
              </a:srgbClr>
            </a:outerShdw>
          </a:effectLst>
        </p:spPr>
        <p:txBody>
          <a:bodyPr anchorCtr="0" anchor="b" bIns="91425" lIns="91425" rIns="91425" tIns="91425"/>
          <a:lstStyle>
            <a:lvl1pPr indent="0" lvl="0" marL="0" marR="0" rtl="0" algn="l">
              <a:spcBef>
                <a:spcPts val="0"/>
              </a:spcBef>
              <a:buClr>
                <a:srgbClr val="FEFEFE"/>
              </a:buClr>
              <a:buFont typeface="Century Gothic"/>
              <a:buNone/>
              <a:defRPr b="0" i="0" sz="2400" u="none" cap="none" strike="noStrike">
                <a:solidFill>
                  <a:srgbClr val="FEFEFE"/>
                </a:solidFill>
                <a:latin typeface="Century Gothic"/>
                <a:ea typeface="Century Gothic"/>
                <a:cs typeface="Century Gothic"/>
                <a:sym typeface="Century Gothic"/>
              </a:defRPr>
            </a:lvl1pPr>
            <a:lvl2pPr indent="0" lvl="1" marL="0" marR="0" rtl="0" algn="l">
              <a:spcBef>
                <a:spcPts val="0"/>
              </a:spcBef>
              <a:buNone/>
              <a:defRPr b="0" i="0" sz="1800" u="none" cap="none" strike="noStrike">
                <a:solidFill>
                  <a:schemeClr val="lt2"/>
                </a:solidFill>
              </a:defRPr>
            </a:lvl2pPr>
            <a:lvl3pPr indent="0" lvl="2" marL="0" marR="0" rtl="0" algn="l">
              <a:spcBef>
                <a:spcPts val="0"/>
              </a:spcBef>
              <a:buNone/>
              <a:defRPr b="0" i="0" sz="1800" u="none" cap="none" strike="noStrike">
                <a:solidFill>
                  <a:schemeClr val="lt2"/>
                </a:solidFill>
              </a:defRPr>
            </a:lvl3pPr>
            <a:lvl4pPr indent="0" lvl="3" marL="0" marR="0" rtl="0" algn="l">
              <a:spcBef>
                <a:spcPts val="0"/>
              </a:spcBef>
              <a:buNone/>
              <a:defRPr b="0" i="0" sz="1800" u="none" cap="none" strike="noStrike">
                <a:solidFill>
                  <a:schemeClr val="lt2"/>
                </a:solidFill>
              </a:defRPr>
            </a:lvl4pPr>
            <a:lvl5pPr indent="0" lvl="4" marL="0" marR="0" rtl="0" algn="l">
              <a:spcBef>
                <a:spcPts val="0"/>
              </a:spcBef>
              <a:buNone/>
              <a:defRPr b="0" i="0" sz="1800" u="none" cap="none" strike="noStrike">
                <a:solidFill>
                  <a:schemeClr val="lt2"/>
                </a:solidFill>
              </a:defRPr>
            </a:lvl5pPr>
            <a:lvl6pPr indent="0" lvl="5" marL="0" marR="0" rtl="0" algn="l">
              <a:spcBef>
                <a:spcPts val="0"/>
              </a:spcBef>
              <a:buNone/>
              <a:defRPr b="0" i="0" sz="1800" u="none" cap="none" strike="noStrike">
                <a:solidFill>
                  <a:schemeClr val="lt2"/>
                </a:solidFill>
              </a:defRPr>
            </a:lvl6pPr>
            <a:lvl7pPr indent="0" lvl="6" marL="0" marR="0" rtl="0" algn="l">
              <a:spcBef>
                <a:spcPts val="0"/>
              </a:spcBef>
              <a:buNone/>
              <a:defRPr b="0" i="0" sz="1800" u="none" cap="none" strike="noStrike">
                <a:solidFill>
                  <a:schemeClr val="lt2"/>
                </a:solidFill>
              </a:defRPr>
            </a:lvl7pPr>
            <a:lvl8pPr indent="0" lvl="7" marL="0" marR="0" rtl="0" algn="l">
              <a:spcBef>
                <a:spcPts val="0"/>
              </a:spcBef>
              <a:buNone/>
              <a:defRPr b="0" i="0" sz="1800" u="none" cap="none" strike="noStrike">
                <a:solidFill>
                  <a:schemeClr val="lt2"/>
                </a:solidFill>
              </a:defRPr>
            </a:lvl8pPr>
            <a:lvl9pPr indent="0" lvl="8" marL="0" marR="0" rtl="0" algn="l">
              <a:spcBef>
                <a:spcPts val="0"/>
              </a:spcBef>
              <a:buNone/>
              <a:defRPr b="0" i="0" sz="1800" u="none" cap="none" strike="noStrike">
                <a:solidFill>
                  <a:schemeClr val="lt2"/>
                </a:solidFill>
              </a:defRPr>
            </a:lvl9pPr>
          </a:lstStyle>
          <a:p/>
        </p:txBody>
      </p:sp>
      <p:sp>
        <p:nvSpPr>
          <p:cNvPr id="77" name="Shape 77"/>
          <p:cNvSpPr/>
          <p:nvPr>
            <p:ph idx="2" type="pic"/>
          </p:nvPr>
        </p:nvSpPr>
        <p:spPr>
          <a:xfrm>
            <a:off x="0" y="0"/>
            <a:ext cx="12192000" cy="4800600"/>
          </a:xfrm>
          <a:prstGeom prst="rect">
            <a:avLst/>
          </a:prstGeom>
          <a:noFill/>
          <a:ln cap="rnd" cmpd="sng" w="9525">
            <a:solidFill>
              <a:schemeClr val="lt2"/>
            </a:solidFill>
            <a:prstDash val="solid"/>
            <a:round/>
            <a:headEnd len="med" w="med" type="none"/>
            <a:tailEnd len="med" w="med" type="none"/>
          </a:ln>
          <a:effectLst>
            <a:outerShdw blurRad="50799">
              <a:srgbClr val="000000">
                <a:alpha val="40000"/>
              </a:srgbClr>
            </a:outerShdw>
          </a:effectLst>
        </p:spPr>
        <p:txBody>
          <a:bodyPr anchorCtr="0" anchor="t" bIns="91425" lIns="91425" rIns="91425" tIns="91425"/>
          <a:lstStyle>
            <a:lvl1pPr indent="0" lvl="0" marL="0" marR="0" rtl="0" algn="ctr">
              <a:spcBef>
                <a:spcPts val="320"/>
              </a:spcBef>
              <a:spcAft>
                <a:spcPts val="600"/>
              </a:spcAft>
              <a:buClr>
                <a:schemeClr val="accent1"/>
              </a:buClr>
              <a:buFont typeface="Noto Sans Symbols"/>
              <a:buNone/>
              <a:defRPr b="0" i="0" sz="1600" u="none" cap="none" strike="noStrike">
                <a:solidFill>
                  <a:schemeClr val="lt1"/>
                </a:solidFill>
                <a:latin typeface="Century Gothic"/>
                <a:ea typeface="Century Gothic"/>
                <a:cs typeface="Century Gothic"/>
                <a:sym typeface="Century Gothic"/>
              </a:defRPr>
            </a:lvl1pPr>
            <a:lvl2pPr indent="-184150" lvl="1" marL="742950" marR="0" rtl="0" algn="l">
              <a:spcBef>
                <a:spcPts val="320"/>
              </a:spcBef>
              <a:spcAft>
                <a:spcPts val="600"/>
              </a:spcAft>
              <a:buClr>
                <a:schemeClr val="accent1"/>
              </a:buClr>
              <a:buSzPct val="100000"/>
              <a:buFont typeface="Noto Sans Symbols"/>
              <a:buChar char="○"/>
              <a:defRPr b="0" i="0" sz="1600" u="none" cap="none" strike="noStrike">
                <a:solidFill>
                  <a:schemeClr val="lt1"/>
                </a:solidFill>
                <a:latin typeface="Century Gothic"/>
                <a:ea typeface="Century Gothic"/>
                <a:cs typeface="Century Gothic"/>
                <a:sym typeface="Century Gothic"/>
              </a:defRPr>
            </a:lvl2pPr>
            <a:lvl3pPr indent="-139700" lvl="2" marL="1143000" marR="0" rtl="0" algn="l">
              <a:spcBef>
                <a:spcPts val="280"/>
              </a:spcBef>
              <a:spcAft>
                <a:spcPts val="600"/>
              </a:spcAft>
              <a:buClr>
                <a:schemeClr val="accent1"/>
              </a:buClr>
              <a:buSzPct val="100000"/>
              <a:buFont typeface="Noto Sans Symbols"/>
              <a:buChar char="○"/>
              <a:defRPr b="0" i="0" sz="1400" u="none" cap="none" strike="noStrike">
                <a:solidFill>
                  <a:schemeClr val="lt1"/>
                </a:solidFill>
                <a:latin typeface="Century Gothic"/>
                <a:ea typeface="Century Gothic"/>
                <a:cs typeface="Century Gothic"/>
                <a:sym typeface="Century Gothic"/>
              </a:defRPr>
            </a:lvl3pPr>
            <a:lvl4pPr indent="-152400" lvl="3" marL="16002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4pPr>
            <a:lvl5pPr indent="-152400" lvl="4" marL="20574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5pPr>
            <a:lvl6pPr indent="-164800" lvl="5" marL="24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6pPr>
            <a:lvl7pPr indent="-158400" lvl="6" marL="28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7pPr>
            <a:lvl8pPr indent="-164700" lvl="7" marL="32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8pPr>
            <a:lvl9pPr indent="-158300" lvl="8" marL="36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9pPr>
          </a:lstStyle>
          <a:p/>
        </p:txBody>
      </p:sp>
      <p:sp>
        <p:nvSpPr>
          <p:cNvPr id="78" name="Shape 78"/>
          <p:cNvSpPr txBox="1"/>
          <p:nvPr>
            <p:ph idx="1" type="body"/>
          </p:nvPr>
        </p:nvSpPr>
        <p:spPr>
          <a:xfrm>
            <a:off x="810000" y="5367337"/>
            <a:ext cx="10561418" cy="493711"/>
          </a:xfrm>
          <a:prstGeom prst="rect">
            <a:avLst/>
          </a:prstGeom>
          <a:noFill/>
          <a:ln>
            <a:noFill/>
          </a:ln>
          <a:effectLst>
            <a:outerShdw blurRad="50799">
              <a:srgbClr val="000000">
                <a:alpha val="40000"/>
              </a:srgbClr>
            </a:outerShdw>
          </a:effectLst>
        </p:spPr>
        <p:txBody>
          <a:bodyPr anchorCtr="0" anchor="ctr" bIns="91425" lIns="91425" rIns="91425" tIns="91425"/>
          <a:lstStyle>
            <a:lvl1pPr indent="0" lvl="0" marL="0" marR="0" rtl="0" algn="l">
              <a:spcBef>
                <a:spcPts val="240"/>
              </a:spcBef>
              <a:spcAft>
                <a:spcPts val="600"/>
              </a:spcAft>
              <a:buClr>
                <a:schemeClr val="accent1"/>
              </a:buClr>
              <a:buFont typeface="Noto Sans Symbols"/>
              <a:buNone/>
              <a:defRPr b="0" i="0" sz="1200" u="none" cap="none" strike="noStrike">
                <a:solidFill>
                  <a:schemeClr val="lt1"/>
                </a:solidFill>
                <a:latin typeface="Century Gothic"/>
                <a:ea typeface="Century Gothic"/>
                <a:cs typeface="Century Gothic"/>
                <a:sym typeface="Century Gothic"/>
              </a:defRPr>
            </a:lvl1pPr>
            <a:lvl2pPr indent="0" lvl="1" marL="457200" marR="0" rtl="0" algn="l">
              <a:spcBef>
                <a:spcPts val="240"/>
              </a:spcBef>
              <a:spcAft>
                <a:spcPts val="600"/>
              </a:spcAft>
              <a:buClr>
                <a:schemeClr val="accent1"/>
              </a:buClr>
              <a:buFont typeface="Noto Sans Symbols"/>
              <a:buNone/>
              <a:defRPr b="0" i="0" sz="1200" u="none" cap="none" strike="noStrike">
                <a:solidFill>
                  <a:schemeClr val="lt1"/>
                </a:solidFill>
                <a:latin typeface="Century Gothic"/>
                <a:ea typeface="Century Gothic"/>
                <a:cs typeface="Century Gothic"/>
                <a:sym typeface="Century Gothic"/>
              </a:defRPr>
            </a:lvl2pPr>
            <a:lvl3pPr indent="0" lvl="2" marL="914400" marR="0" rtl="0" algn="l">
              <a:spcBef>
                <a:spcPts val="200"/>
              </a:spcBef>
              <a:spcAft>
                <a:spcPts val="600"/>
              </a:spcAft>
              <a:buClr>
                <a:schemeClr val="accent1"/>
              </a:buClr>
              <a:buFont typeface="Noto Sans Symbols"/>
              <a:buNone/>
              <a:defRPr b="0" i="0" sz="1000" u="none" cap="none" strike="noStrike">
                <a:solidFill>
                  <a:schemeClr val="lt1"/>
                </a:solidFill>
                <a:latin typeface="Century Gothic"/>
                <a:ea typeface="Century Gothic"/>
                <a:cs typeface="Century Gothic"/>
                <a:sym typeface="Century Gothic"/>
              </a:defRPr>
            </a:lvl3pPr>
            <a:lvl4pPr indent="0" lvl="3" marL="1371600" marR="0" rtl="0" algn="l">
              <a:spcBef>
                <a:spcPts val="180"/>
              </a:spcBef>
              <a:spcAft>
                <a:spcPts val="600"/>
              </a:spcAft>
              <a:buClr>
                <a:schemeClr val="accent1"/>
              </a:buClr>
              <a:buFont typeface="Noto Sans Symbols"/>
              <a:buNone/>
              <a:defRPr b="0" i="0" sz="900" u="none" cap="none" strike="noStrike">
                <a:solidFill>
                  <a:schemeClr val="lt1"/>
                </a:solidFill>
                <a:latin typeface="Century Gothic"/>
                <a:ea typeface="Century Gothic"/>
                <a:cs typeface="Century Gothic"/>
                <a:sym typeface="Century Gothic"/>
              </a:defRPr>
            </a:lvl4pPr>
            <a:lvl5pPr indent="0" lvl="4" marL="1828800" marR="0" rtl="0" algn="l">
              <a:spcBef>
                <a:spcPts val="180"/>
              </a:spcBef>
              <a:spcAft>
                <a:spcPts val="600"/>
              </a:spcAft>
              <a:buClr>
                <a:schemeClr val="accent1"/>
              </a:buClr>
              <a:buFont typeface="Noto Sans Symbols"/>
              <a:buNone/>
              <a:defRPr b="0" i="0" sz="900" u="none" cap="none" strike="noStrike">
                <a:solidFill>
                  <a:schemeClr val="lt1"/>
                </a:solidFill>
                <a:latin typeface="Century Gothic"/>
                <a:ea typeface="Century Gothic"/>
                <a:cs typeface="Century Gothic"/>
                <a:sym typeface="Century Gothic"/>
              </a:defRPr>
            </a:lvl5pPr>
            <a:lvl6pPr indent="0" lvl="5" marL="2286000" marR="0" rtl="0" algn="l">
              <a:spcBef>
                <a:spcPts val="180"/>
              </a:spcBef>
              <a:spcAft>
                <a:spcPts val="600"/>
              </a:spcAft>
              <a:buClr>
                <a:schemeClr val="accent1"/>
              </a:buClr>
              <a:buFont typeface="Noto Sans Symbols"/>
              <a:buNone/>
              <a:defRPr b="0" i="0" sz="900" u="none" cap="none" strike="noStrike">
                <a:solidFill>
                  <a:schemeClr val="lt1"/>
                </a:solidFill>
                <a:latin typeface="Century Gothic"/>
                <a:ea typeface="Century Gothic"/>
                <a:cs typeface="Century Gothic"/>
                <a:sym typeface="Century Gothic"/>
              </a:defRPr>
            </a:lvl6pPr>
            <a:lvl7pPr indent="0" lvl="6" marL="2743200" marR="0" rtl="0" algn="l">
              <a:spcBef>
                <a:spcPts val="180"/>
              </a:spcBef>
              <a:spcAft>
                <a:spcPts val="600"/>
              </a:spcAft>
              <a:buClr>
                <a:schemeClr val="accent1"/>
              </a:buClr>
              <a:buFont typeface="Noto Sans Symbols"/>
              <a:buNone/>
              <a:defRPr b="0" i="0" sz="900" u="none" cap="none" strike="noStrike">
                <a:solidFill>
                  <a:schemeClr val="lt1"/>
                </a:solidFill>
                <a:latin typeface="Century Gothic"/>
                <a:ea typeface="Century Gothic"/>
                <a:cs typeface="Century Gothic"/>
                <a:sym typeface="Century Gothic"/>
              </a:defRPr>
            </a:lvl7pPr>
            <a:lvl8pPr indent="0" lvl="7" marL="3200400" marR="0" rtl="0" algn="l">
              <a:spcBef>
                <a:spcPts val="180"/>
              </a:spcBef>
              <a:spcAft>
                <a:spcPts val="600"/>
              </a:spcAft>
              <a:buClr>
                <a:schemeClr val="accent1"/>
              </a:buClr>
              <a:buFont typeface="Noto Sans Symbols"/>
              <a:buNone/>
              <a:defRPr b="0" i="0" sz="900" u="none" cap="none" strike="noStrike">
                <a:solidFill>
                  <a:schemeClr val="lt1"/>
                </a:solidFill>
                <a:latin typeface="Century Gothic"/>
                <a:ea typeface="Century Gothic"/>
                <a:cs typeface="Century Gothic"/>
                <a:sym typeface="Century Gothic"/>
              </a:defRPr>
            </a:lvl8pPr>
            <a:lvl9pPr indent="0" lvl="8" marL="3657600" marR="0" rtl="0" algn="l">
              <a:spcBef>
                <a:spcPts val="180"/>
              </a:spcBef>
              <a:spcAft>
                <a:spcPts val="600"/>
              </a:spcAft>
              <a:buClr>
                <a:schemeClr val="accent1"/>
              </a:buClr>
              <a:buFont typeface="Noto Sans Symbols"/>
              <a:buNone/>
              <a:defRPr b="0" i="0" sz="900" u="none" cap="none" strike="noStrike">
                <a:solidFill>
                  <a:schemeClr val="lt1"/>
                </a:solidFill>
                <a:latin typeface="Century Gothic"/>
                <a:ea typeface="Century Gothic"/>
                <a:cs typeface="Century Gothic"/>
                <a:sym typeface="Century Gothic"/>
              </a:defRPr>
            </a:lvl9pPr>
          </a:lstStyle>
          <a:p/>
        </p:txBody>
      </p:sp>
      <p:sp>
        <p:nvSpPr>
          <p:cNvPr id="79" name="Shape 79"/>
          <p:cNvSpPr txBox="1"/>
          <p:nvPr>
            <p:ph idx="10" type="dt"/>
          </p:nvPr>
        </p:nvSpPr>
        <p:spPr>
          <a:xfrm>
            <a:off x="9334625" y="6041362"/>
            <a:ext cx="1343705" cy="365125"/>
          </a:xfrm>
          <a:prstGeom prst="rect">
            <a:avLst/>
          </a:prstGeom>
          <a:noFill/>
          <a:ln>
            <a:noFill/>
          </a:ln>
        </p:spPr>
        <p:txBody>
          <a:bodyPr anchorCtr="0" anchor="b" bIns="91425" lIns="91425" rIns="91425" tIns="91425"/>
          <a:lstStyle>
            <a:lvl1pPr indent="0" lvl="0" marL="0" marR="0" rtl="0" algn="r">
              <a:spcBef>
                <a:spcPts val="0"/>
              </a:spcBef>
              <a:buNone/>
              <a:defRPr sz="900">
                <a:solidFill>
                  <a:schemeClr val="lt1"/>
                </a:solidFill>
                <a:latin typeface="Century Gothic"/>
                <a:ea typeface="Century Gothic"/>
                <a:cs typeface="Century Gothic"/>
                <a:sym typeface="Century Gothic"/>
              </a:defRPr>
            </a:lvl1pPr>
            <a:lvl2pPr indent="0" lvl="1" marL="457200" marR="0" rtl="0" algn="l">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None/>
              <a:defRPr b="0" i="0" sz="1800" u="none" cap="none" strike="noStrike">
                <a:solidFill>
                  <a:schemeClr val="lt1"/>
                </a:solidFill>
                <a:latin typeface="Century Gothic"/>
                <a:ea typeface="Century Gothic"/>
                <a:cs typeface="Century Gothic"/>
                <a:sym typeface="Century Gothic"/>
              </a:defRPr>
            </a:lvl9pPr>
          </a:lstStyle>
          <a:p/>
        </p:txBody>
      </p:sp>
      <p:sp>
        <p:nvSpPr>
          <p:cNvPr id="80" name="Shape 80"/>
          <p:cNvSpPr txBox="1"/>
          <p:nvPr>
            <p:ph idx="11" type="ftr"/>
          </p:nvPr>
        </p:nvSpPr>
        <p:spPr>
          <a:xfrm>
            <a:off x="451514" y="6041362"/>
            <a:ext cx="8644319" cy="365125"/>
          </a:xfrm>
          <a:prstGeom prst="rect">
            <a:avLst/>
          </a:prstGeom>
          <a:noFill/>
          <a:ln>
            <a:noFill/>
          </a:ln>
        </p:spPr>
        <p:txBody>
          <a:bodyPr anchorCtr="0" anchor="b" bIns="91425" lIns="91425" rIns="91425" tIns="91425"/>
          <a:lstStyle>
            <a:lvl1pPr indent="0" lvl="0" marL="0" marR="0" rtl="0" algn="l">
              <a:spcBef>
                <a:spcPts val="0"/>
              </a:spcBef>
              <a:buNone/>
              <a:defRPr sz="900">
                <a:solidFill>
                  <a:schemeClr val="lt1"/>
                </a:solidFill>
                <a:latin typeface="Century Gothic"/>
                <a:ea typeface="Century Gothic"/>
                <a:cs typeface="Century Gothic"/>
                <a:sym typeface="Century Gothic"/>
              </a:defRPr>
            </a:lvl1pPr>
            <a:lvl2pPr indent="0" lvl="1" marL="457200" marR="0" rtl="0" algn="l">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None/>
              <a:defRPr b="0" i="0" sz="1800" u="none" cap="none" strike="noStrike">
                <a:solidFill>
                  <a:schemeClr val="lt1"/>
                </a:solidFill>
                <a:latin typeface="Century Gothic"/>
                <a:ea typeface="Century Gothic"/>
                <a:cs typeface="Century Gothic"/>
                <a:sym typeface="Century Gothic"/>
              </a:defRPr>
            </a:lvl9pPr>
          </a:lstStyle>
          <a:p/>
        </p:txBody>
      </p:sp>
      <p:sp>
        <p:nvSpPr>
          <p:cNvPr id="81" name="Shape 81"/>
          <p:cNvSpPr txBox="1"/>
          <p:nvPr>
            <p:ph idx="12" type="sldNum"/>
          </p:nvPr>
        </p:nvSpPr>
        <p:spPr>
          <a:xfrm>
            <a:off x="10678331" y="5915887"/>
            <a:ext cx="1062155" cy="490599"/>
          </a:xfrm>
          <a:prstGeom prst="rect">
            <a:avLst/>
          </a:prstGeom>
          <a:noFill/>
          <a:ln>
            <a:noFill/>
          </a:ln>
        </p:spPr>
        <p:txBody>
          <a:bodyPr anchorCtr="0" anchor="b" bIns="10800" lIns="91425" rIns="91425" tIns="45700">
            <a:noAutofit/>
          </a:bodyPr>
          <a:lstStyle/>
          <a:p>
            <a:pPr indent="0" lvl="0" marL="0" marR="0" rtl="0" algn="r">
              <a:spcBef>
                <a:spcPts val="0"/>
              </a:spcBef>
              <a:buSzPct val="25000"/>
              <a:buNone/>
            </a:pPr>
            <a:fld id="{00000000-1234-1234-1234-123412341234}" type="slidenum">
              <a:rPr lang="es-ES" sz="2000">
                <a:solidFill>
                  <a:schemeClr val="accent1"/>
                </a:solidFill>
                <a:latin typeface="Century Gothic"/>
                <a:ea typeface="Century Gothic"/>
                <a:cs typeface="Century Gothic"/>
                <a:sym typeface="Century Gothic"/>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Quote with Caption">
    <p:spTree>
      <p:nvGrpSpPr>
        <p:cNvPr id="82" name="Shape 82"/>
        <p:cNvGrpSpPr/>
        <p:nvPr/>
      </p:nvGrpSpPr>
      <p:grpSpPr>
        <a:xfrm>
          <a:off x="0" y="0"/>
          <a:ext cx="0" cy="0"/>
          <a:chOff x="0" y="0"/>
          <a:chExt cx="0" cy="0"/>
        </a:xfrm>
      </p:grpSpPr>
      <p:sp>
        <p:nvSpPr>
          <p:cNvPr id="83" name="Shape 83"/>
          <p:cNvSpPr/>
          <p:nvPr/>
        </p:nvSpPr>
        <p:spPr>
          <a:xfrm>
            <a:off x="631697" y="1081455"/>
            <a:ext cx="6332415" cy="3239187"/>
          </a:xfrm>
          <a:custGeom>
            <a:pathLst>
              <a:path extrusionOk="0" h="120000" w="120000">
                <a:moveTo>
                  <a:pt x="118439" y="0"/>
                </a:moveTo>
                <a:lnTo>
                  <a:pt x="1560" y="0"/>
                </a:lnTo>
                <a:lnTo>
                  <a:pt x="1560" y="0"/>
                </a:lnTo>
                <a:lnTo>
                  <a:pt x="1205" y="0"/>
                </a:lnTo>
                <a:lnTo>
                  <a:pt x="921" y="207"/>
                </a:lnTo>
                <a:lnTo>
                  <a:pt x="709" y="415"/>
                </a:lnTo>
                <a:lnTo>
                  <a:pt x="425" y="623"/>
                </a:lnTo>
                <a:lnTo>
                  <a:pt x="283" y="1039"/>
                </a:lnTo>
                <a:lnTo>
                  <a:pt x="141" y="1351"/>
                </a:lnTo>
                <a:lnTo>
                  <a:pt x="0" y="1767"/>
                </a:lnTo>
                <a:lnTo>
                  <a:pt x="0" y="2287"/>
                </a:lnTo>
                <a:lnTo>
                  <a:pt x="0" y="107937"/>
                </a:lnTo>
                <a:lnTo>
                  <a:pt x="0" y="107937"/>
                </a:lnTo>
                <a:lnTo>
                  <a:pt x="0" y="108457"/>
                </a:lnTo>
                <a:lnTo>
                  <a:pt x="141" y="108873"/>
                </a:lnTo>
                <a:lnTo>
                  <a:pt x="283" y="109185"/>
                </a:lnTo>
                <a:lnTo>
                  <a:pt x="425" y="109601"/>
                </a:lnTo>
                <a:lnTo>
                  <a:pt x="709" y="109809"/>
                </a:lnTo>
                <a:lnTo>
                  <a:pt x="921" y="110017"/>
                </a:lnTo>
                <a:lnTo>
                  <a:pt x="1205" y="110225"/>
                </a:lnTo>
                <a:lnTo>
                  <a:pt x="1560" y="110225"/>
                </a:lnTo>
                <a:lnTo>
                  <a:pt x="16808" y="110225"/>
                </a:lnTo>
                <a:lnTo>
                  <a:pt x="23049" y="119376"/>
                </a:lnTo>
                <a:lnTo>
                  <a:pt x="23049" y="119376"/>
                </a:lnTo>
                <a:lnTo>
                  <a:pt x="23262" y="119584"/>
                </a:lnTo>
                <a:lnTo>
                  <a:pt x="23546" y="119792"/>
                </a:lnTo>
                <a:lnTo>
                  <a:pt x="23829" y="120000"/>
                </a:lnTo>
                <a:lnTo>
                  <a:pt x="24113" y="120000"/>
                </a:lnTo>
                <a:lnTo>
                  <a:pt x="24397" y="120000"/>
                </a:lnTo>
                <a:lnTo>
                  <a:pt x="24680" y="119792"/>
                </a:lnTo>
                <a:lnTo>
                  <a:pt x="24964" y="119584"/>
                </a:lnTo>
                <a:lnTo>
                  <a:pt x="25177" y="119376"/>
                </a:lnTo>
                <a:lnTo>
                  <a:pt x="31418" y="110225"/>
                </a:lnTo>
                <a:lnTo>
                  <a:pt x="118439" y="110225"/>
                </a:lnTo>
                <a:lnTo>
                  <a:pt x="118439" y="110225"/>
                </a:lnTo>
                <a:lnTo>
                  <a:pt x="118794" y="110225"/>
                </a:lnTo>
                <a:lnTo>
                  <a:pt x="119078" y="110017"/>
                </a:lnTo>
                <a:lnTo>
                  <a:pt x="119290" y="109809"/>
                </a:lnTo>
                <a:lnTo>
                  <a:pt x="119574" y="109601"/>
                </a:lnTo>
                <a:lnTo>
                  <a:pt x="119716" y="109185"/>
                </a:lnTo>
                <a:lnTo>
                  <a:pt x="119858" y="108873"/>
                </a:lnTo>
                <a:lnTo>
                  <a:pt x="120000" y="108457"/>
                </a:lnTo>
                <a:lnTo>
                  <a:pt x="120000" y="107937"/>
                </a:lnTo>
                <a:lnTo>
                  <a:pt x="120000" y="2287"/>
                </a:lnTo>
                <a:lnTo>
                  <a:pt x="120000" y="2287"/>
                </a:lnTo>
                <a:lnTo>
                  <a:pt x="120000" y="1767"/>
                </a:lnTo>
                <a:lnTo>
                  <a:pt x="119858" y="1351"/>
                </a:lnTo>
                <a:lnTo>
                  <a:pt x="119716" y="1039"/>
                </a:lnTo>
                <a:lnTo>
                  <a:pt x="119574" y="623"/>
                </a:lnTo>
                <a:lnTo>
                  <a:pt x="119290" y="415"/>
                </a:lnTo>
                <a:lnTo>
                  <a:pt x="119078" y="207"/>
                </a:lnTo>
                <a:lnTo>
                  <a:pt x="118794" y="0"/>
                </a:lnTo>
                <a:lnTo>
                  <a:pt x="118439" y="0"/>
                </a:lnTo>
                <a:lnTo>
                  <a:pt x="118439" y="0"/>
                </a:lnTo>
                <a:close/>
              </a:path>
            </a:pathLst>
          </a:custGeom>
          <a:blipFill rotWithShape="1">
            <a:blip r:embed="rId2">
              <a:alphaModFix/>
            </a:blip>
            <a:tile algn="tl" flip="none" tx="0" sx="100000" ty="0" sy="100000"/>
          </a:blipFill>
          <a:ln cap="rnd" cmpd="sng" w="9525">
            <a:solidFill>
              <a:schemeClr val="accent1"/>
            </a:solidFill>
            <a:prstDash val="solid"/>
            <a:round/>
            <a:headEnd len="med" w="med" type="none"/>
            <a:tailEnd len="med" w="med" type="none"/>
          </a:ln>
        </p:spPr>
      </p:sp>
      <p:sp>
        <p:nvSpPr>
          <p:cNvPr id="84" name="Shape 84"/>
          <p:cNvSpPr txBox="1"/>
          <p:nvPr>
            <p:ph type="title"/>
          </p:nvPr>
        </p:nvSpPr>
        <p:spPr>
          <a:xfrm>
            <a:off x="850984" y="1238501"/>
            <a:ext cx="5893839" cy="2645911"/>
          </a:xfrm>
          <a:prstGeom prst="rect">
            <a:avLst/>
          </a:prstGeom>
          <a:noFill/>
          <a:ln>
            <a:noFill/>
          </a:ln>
          <a:effectLst>
            <a:outerShdw blurRad="50799">
              <a:srgbClr val="000000">
                <a:alpha val="60000"/>
              </a:srgbClr>
            </a:outerShdw>
          </a:effectLst>
        </p:spPr>
        <p:txBody>
          <a:bodyPr anchorCtr="0" anchor="b" bIns="91425" lIns="91425" rIns="91425" tIns="91425"/>
          <a:lstStyle>
            <a:lvl1pPr indent="0" lvl="0" marL="0" marR="0" rtl="0" algn="l">
              <a:spcBef>
                <a:spcPts val="0"/>
              </a:spcBef>
              <a:buClr>
                <a:srgbClr val="FEFEFE"/>
              </a:buClr>
              <a:buFont typeface="Century Gothic"/>
              <a:buNone/>
              <a:defRPr b="1" i="0" sz="4200" u="none" cap="none" strike="noStrike">
                <a:solidFill>
                  <a:srgbClr val="FEFEFE"/>
                </a:solidFill>
                <a:latin typeface="Century Gothic"/>
                <a:ea typeface="Century Gothic"/>
                <a:cs typeface="Century Gothic"/>
                <a:sym typeface="Century Gothic"/>
              </a:defRPr>
            </a:lvl1pPr>
            <a:lvl2pPr indent="0" lvl="1" marL="0" marR="0" rtl="0" algn="l">
              <a:spcBef>
                <a:spcPts val="0"/>
              </a:spcBef>
              <a:buNone/>
              <a:defRPr b="0" i="0" sz="1800" u="none" cap="none" strike="noStrike">
                <a:solidFill>
                  <a:schemeClr val="lt2"/>
                </a:solidFill>
              </a:defRPr>
            </a:lvl2pPr>
            <a:lvl3pPr indent="0" lvl="2" marL="0" marR="0" rtl="0" algn="l">
              <a:spcBef>
                <a:spcPts val="0"/>
              </a:spcBef>
              <a:buNone/>
              <a:defRPr b="0" i="0" sz="1800" u="none" cap="none" strike="noStrike">
                <a:solidFill>
                  <a:schemeClr val="lt2"/>
                </a:solidFill>
              </a:defRPr>
            </a:lvl3pPr>
            <a:lvl4pPr indent="0" lvl="3" marL="0" marR="0" rtl="0" algn="l">
              <a:spcBef>
                <a:spcPts val="0"/>
              </a:spcBef>
              <a:buNone/>
              <a:defRPr b="0" i="0" sz="1800" u="none" cap="none" strike="noStrike">
                <a:solidFill>
                  <a:schemeClr val="lt2"/>
                </a:solidFill>
              </a:defRPr>
            </a:lvl4pPr>
            <a:lvl5pPr indent="0" lvl="4" marL="0" marR="0" rtl="0" algn="l">
              <a:spcBef>
                <a:spcPts val="0"/>
              </a:spcBef>
              <a:buNone/>
              <a:defRPr b="0" i="0" sz="1800" u="none" cap="none" strike="noStrike">
                <a:solidFill>
                  <a:schemeClr val="lt2"/>
                </a:solidFill>
              </a:defRPr>
            </a:lvl5pPr>
            <a:lvl6pPr indent="0" lvl="5" marL="0" marR="0" rtl="0" algn="l">
              <a:spcBef>
                <a:spcPts val="0"/>
              </a:spcBef>
              <a:buNone/>
              <a:defRPr b="0" i="0" sz="1800" u="none" cap="none" strike="noStrike">
                <a:solidFill>
                  <a:schemeClr val="lt2"/>
                </a:solidFill>
              </a:defRPr>
            </a:lvl6pPr>
            <a:lvl7pPr indent="0" lvl="6" marL="0" marR="0" rtl="0" algn="l">
              <a:spcBef>
                <a:spcPts val="0"/>
              </a:spcBef>
              <a:buNone/>
              <a:defRPr b="0" i="0" sz="1800" u="none" cap="none" strike="noStrike">
                <a:solidFill>
                  <a:schemeClr val="lt2"/>
                </a:solidFill>
              </a:defRPr>
            </a:lvl7pPr>
            <a:lvl8pPr indent="0" lvl="7" marL="0" marR="0" rtl="0" algn="l">
              <a:spcBef>
                <a:spcPts val="0"/>
              </a:spcBef>
              <a:buNone/>
              <a:defRPr b="0" i="0" sz="1800" u="none" cap="none" strike="noStrike">
                <a:solidFill>
                  <a:schemeClr val="lt2"/>
                </a:solidFill>
              </a:defRPr>
            </a:lvl8pPr>
            <a:lvl9pPr indent="0" lvl="8" marL="0" marR="0" rtl="0" algn="l">
              <a:spcBef>
                <a:spcPts val="0"/>
              </a:spcBef>
              <a:buNone/>
              <a:defRPr b="0" i="0" sz="1800" u="none" cap="none" strike="noStrike">
                <a:solidFill>
                  <a:schemeClr val="lt2"/>
                </a:solidFill>
              </a:defRPr>
            </a:lvl9pPr>
          </a:lstStyle>
          <a:p/>
        </p:txBody>
      </p:sp>
      <p:sp>
        <p:nvSpPr>
          <p:cNvPr id="85" name="Shape 85"/>
          <p:cNvSpPr txBox="1"/>
          <p:nvPr>
            <p:ph idx="1" type="body"/>
          </p:nvPr>
        </p:nvSpPr>
        <p:spPr>
          <a:xfrm>
            <a:off x="853190" y="4443680"/>
            <a:ext cx="5891635" cy="713240"/>
          </a:xfrm>
          <a:prstGeom prst="rect">
            <a:avLst/>
          </a:prstGeom>
          <a:noFill/>
          <a:ln>
            <a:noFill/>
          </a:ln>
          <a:effectLst>
            <a:outerShdw blurRad="50799">
              <a:srgbClr val="000000">
                <a:alpha val="40000"/>
              </a:srgbClr>
            </a:outerShdw>
          </a:effectLst>
        </p:spPr>
        <p:txBody>
          <a:bodyPr anchorCtr="0" anchor="t" bIns="91425" lIns="91425" rIns="91425" tIns="91425"/>
          <a:lstStyle>
            <a:lvl1pPr indent="0" lvl="0" marL="0" marR="0" rtl="0" algn="l">
              <a:spcBef>
                <a:spcPts val="360"/>
              </a:spcBef>
              <a:spcAft>
                <a:spcPts val="600"/>
              </a:spcAft>
              <a:buClr>
                <a:schemeClr val="accent1"/>
              </a:buClr>
              <a:buFont typeface="Noto Sans Symbols"/>
              <a:buNone/>
              <a:defRPr b="0" i="0" sz="1800" u="none" cap="none" strike="noStrike">
                <a:solidFill>
                  <a:schemeClr val="lt1"/>
                </a:solidFill>
                <a:latin typeface="Century Gothic"/>
                <a:ea typeface="Century Gothic"/>
                <a:cs typeface="Century Gothic"/>
                <a:sym typeface="Century Gothic"/>
              </a:defRPr>
            </a:lvl1pPr>
            <a:lvl2pPr indent="0" lvl="1" marL="457200" marR="0" rtl="0" algn="l">
              <a:spcBef>
                <a:spcPts val="360"/>
              </a:spcBef>
              <a:spcAft>
                <a:spcPts val="600"/>
              </a:spcAft>
              <a:buClr>
                <a:schemeClr val="accent1"/>
              </a:buClr>
              <a:buFont typeface="Noto Sans Symbols"/>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320"/>
              </a:spcBef>
              <a:spcAft>
                <a:spcPts val="600"/>
              </a:spcAft>
              <a:buClr>
                <a:schemeClr val="accent1"/>
              </a:buClr>
              <a:buFont typeface="Noto Sans Symbols"/>
              <a:buNone/>
              <a:defRPr b="0" i="0" sz="1600" u="none" cap="none" strike="noStrike">
                <a:solidFill>
                  <a:schemeClr val="lt1"/>
                </a:solidFill>
                <a:latin typeface="Century Gothic"/>
                <a:ea typeface="Century Gothic"/>
                <a:cs typeface="Century Gothic"/>
                <a:sym typeface="Century Gothic"/>
              </a:defRPr>
            </a:lvl3pPr>
            <a:lvl4pPr indent="0" lvl="3" marL="1371600" marR="0" rtl="0" algn="l">
              <a:spcBef>
                <a:spcPts val="280"/>
              </a:spcBef>
              <a:spcAft>
                <a:spcPts val="600"/>
              </a:spcAft>
              <a:buClr>
                <a:schemeClr val="accent1"/>
              </a:buClr>
              <a:buFont typeface="Noto Sans Symbols"/>
              <a:buNone/>
              <a:defRPr b="0" i="0" sz="1400" u="none" cap="none" strike="noStrike">
                <a:solidFill>
                  <a:schemeClr val="lt1"/>
                </a:solidFill>
                <a:latin typeface="Century Gothic"/>
                <a:ea typeface="Century Gothic"/>
                <a:cs typeface="Century Gothic"/>
                <a:sym typeface="Century Gothic"/>
              </a:defRPr>
            </a:lvl4pPr>
            <a:lvl5pPr indent="0" lvl="4" marL="1828800" marR="0" rtl="0" algn="l">
              <a:spcBef>
                <a:spcPts val="280"/>
              </a:spcBef>
              <a:spcAft>
                <a:spcPts val="600"/>
              </a:spcAft>
              <a:buClr>
                <a:schemeClr val="accent1"/>
              </a:buClr>
              <a:buFont typeface="Noto Sans Symbols"/>
              <a:buNone/>
              <a:defRPr b="0" i="0" sz="1400" u="none" cap="none" strike="noStrike">
                <a:solidFill>
                  <a:schemeClr val="lt1"/>
                </a:solidFill>
                <a:latin typeface="Century Gothic"/>
                <a:ea typeface="Century Gothic"/>
                <a:cs typeface="Century Gothic"/>
                <a:sym typeface="Century Gothic"/>
              </a:defRPr>
            </a:lvl5pPr>
            <a:lvl6pPr indent="0" lvl="5" marL="2286000" marR="0" rtl="0" algn="l">
              <a:spcBef>
                <a:spcPts val="280"/>
              </a:spcBef>
              <a:spcAft>
                <a:spcPts val="600"/>
              </a:spcAft>
              <a:buClr>
                <a:schemeClr val="accent1"/>
              </a:buClr>
              <a:buFont typeface="Noto Sans Symbols"/>
              <a:buNone/>
              <a:defRPr b="0" i="0" sz="1400" u="none" cap="none" strike="noStrike">
                <a:solidFill>
                  <a:schemeClr val="lt1"/>
                </a:solidFill>
                <a:latin typeface="Century Gothic"/>
                <a:ea typeface="Century Gothic"/>
                <a:cs typeface="Century Gothic"/>
                <a:sym typeface="Century Gothic"/>
              </a:defRPr>
            </a:lvl6pPr>
            <a:lvl7pPr indent="0" lvl="6" marL="2743200" marR="0" rtl="0" algn="l">
              <a:spcBef>
                <a:spcPts val="280"/>
              </a:spcBef>
              <a:spcAft>
                <a:spcPts val="600"/>
              </a:spcAft>
              <a:buClr>
                <a:schemeClr val="accent1"/>
              </a:buClr>
              <a:buFont typeface="Noto Sans Symbols"/>
              <a:buNone/>
              <a:defRPr b="0" i="0" sz="1400" u="none" cap="none" strike="noStrike">
                <a:solidFill>
                  <a:schemeClr val="lt1"/>
                </a:solidFill>
                <a:latin typeface="Century Gothic"/>
                <a:ea typeface="Century Gothic"/>
                <a:cs typeface="Century Gothic"/>
                <a:sym typeface="Century Gothic"/>
              </a:defRPr>
            </a:lvl7pPr>
            <a:lvl8pPr indent="0" lvl="7" marL="3200400" marR="0" rtl="0" algn="l">
              <a:spcBef>
                <a:spcPts val="280"/>
              </a:spcBef>
              <a:spcAft>
                <a:spcPts val="600"/>
              </a:spcAft>
              <a:buClr>
                <a:schemeClr val="accent1"/>
              </a:buClr>
              <a:buFont typeface="Noto Sans Symbols"/>
              <a:buNone/>
              <a:defRPr b="0" i="0" sz="1400" u="none" cap="none" strike="noStrike">
                <a:solidFill>
                  <a:schemeClr val="lt1"/>
                </a:solidFill>
                <a:latin typeface="Century Gothic"/>
                <a:ea typeface="Century Gothic"/>
                <a:cs typeface="Century Gothic"/>
                <a:sym typeface="Century Gothic"/>
              </a:defRPr>
            </a:lvl8pPr>
            <a:lvl9pPr indent="0" lvl="8" marL="3657600" marR="0" rtl="0" algn="l">
              <a:spcBef>
                <a:spcPts val="280"/>
              </a:spcBef>
              <a:spcAft>
                <a:spcPts val="600"/>
              </a:spcAft>
              <a:buClr>
                <a:schemeClr val="accent1"/>
              </a:buClr>
              <a:buFont typeface="Noto Sans Symbols"/>
              <a:buNone/>
              <a:defRPr b="0" i="0" sz="1400" u="none" cap="none" strike="noStrike">
                <a:solidFill>
                  <a:schemeClr val="lt1"/>
                </a:solidFill>
                <a:latin typeface="Century Gothic"/>
                <a:ea typeface="Century Gothic"/>
                <a:cs typeface="Century Gothic"/>
                <a:sym typeface="Century Gothic"/>
              </a:defRPr>
            </a:lvl9pPr>
          </a:lstStyle>
          <a:p/>
        </p:txBody>
      </p:sp>
      <p:sp>
        <p:nvSpPr>
          <p:cNvPr id="86" name="Shape 86"/>
          <p:cNvSpPr txBox="1"/>
          <p:nvPr>
            <p:ph idx="2" type="body"/>
          </p:nvPr>
        </p:nvSpPr>
        <p:spPr>
          <a:xfrm>
            <a:off x="7574642" y="1081455"/>
            <a:ext cx="3810001" cy="4075464"/>
          </a:xfrm>
          <a:prstGeom prst="rect">
            <a:avLst/>
          </a:prstGeom>
          <a:noFill/>
          <a:ln>
            <a:noFill/>
          </a:ln>
          <a:effectLst>
            <a:outerShdw blurRad="50799">
              <a:srgbClr val="000000">
                <a:alpha val="40000"/>
              </a:srgbClr>
            </a:outerShdw>
          </a:effectLst>
        </p:spPr>
        <p:txBody>
          <a:bodyPr anchorCtr="0" anchor="t" bIns="91425" lIns="91425" rIns="91425" tIns="91425"/>
          <a:lstStyle>
            <a:lvl1pPr indent="0" lvl="0" marL="0" marR="0" rtl="0" algn="l">
              <a:spcBef>
                <a:spcPts val="360"/>
              </a:spcBef>
              <a:spcAft>
                <a:spcPts val="600"/>
              </a:spcAft>
              <a:buClr>
                <a:schemeClr val="accent1"/>
              </a:buClr>
              <a:buFont typeface="Noto Sans Symbols"/>
              <a:buNone/>
              <a:defRPr b="0" i="0" sz="1800" u="none" cap="none" strike="noStrike">
                <a:solidFill>
                  <a:schemeClr val="lt1"/>
                </a:solidFill>
                <a:latin typeface="Century Gothic"/>
                <a:ea typeface="Century Gothic"/>
                <a:cs typeface="Century Gothic"/>
                <a:sym typeface="Century Gothic"/>
              </a:defRPr>
            </a:lvl1pPr>
            <a:lvl2pPr indent="-184150" lvl="1" marL="742950" marR="0" rtl="0" algn="l">
              <a:spcBef>
                <a:spcPts val="320"/>
              </a:spcBef>
              <a:spcAft>
                <a:spcPts val="600"/>
              </a:spcAft>
              <a:buClr>
                <a:schemeClr val="accent1"/>
              </a:buClr>
              <a:buSzPct val="100000"/>
              <a:buFont typeface="Noto Sans Symbols"/>
              <a:buChar char="○"/>
              <a:defRPr b="0" i="0" sz="1600" u="none" cap="none" strike="noStrike">
                <a:solidFill>
                  <a:schemeClr val="lt1"/>
                </a:solidFill>
                <a:latin typeface="Century Gothic"/>
                <a:ea typeface="Century Gothic"/>
                <a:cs typeface="Century Gothic"/>
                <a:sym typeface="Century Gothic"/>
              </a:defRPr>
            </a:lvl2pPr>
            <a:lvl3pPr indent="-139700" lvl="2" marL="1143000" marR="0" rtl="0" algn="l">
              <a:spcBef>
                <a:spcPts val="280"/>
              </a:spcBef>
              <a:spcAft>
                <a:spcPts val="600"/>
              </a:spcAft>
              <a:buClr>
                <a:schemeClr val="accent1"/>
              </a:buClr>
              <a:buSzPct val="100000"/>
              <a:buFont typeface="Noto Sans Symbols"/>
              <a:buChar char="○"/>
              <a:defRPr b="0" i="0" sz="1400" u="none" cap="none" strike="noStrike">
                <a:solidFill>
                  <a:schemeClr val="lt1"/>
                </a:solidFill>
                <a:latin typeface="Century Gothic"/>
                <a:ea typeface="Century Gothic"/>
                <a:cs typeface="Century Gothic"/>
                <a:sym typeface="Century Gothic"/>
              </a:defRPr>
            </a:lvl3pPr>
            <a:lvl4pPr indent="-152400" lvl="3" marL="16002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4pPr>
            <a:lvl5pPr indent="-152400" lvl="4" marL="20574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5pPr>
            <a:lvl6pPr indent="-164800" lvl="5" marL="24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6pPr>
            <a:lvl7pPr indent="-158400" lvl="6" marL="28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7pPr>
            <a:lvl8pPr indent="-164700" lvl="7" marL="32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8pPr>
            <a:lvl9pPr indent="-158300" lvl="8" marL="36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9pPr>
          </a:lstStyle>
          <a:p/>
        </p:txBody>
      </p:sp>
      <p:sp>
        <p:nvSpPr>
          <p:cNvPr id="87" name="Shape 87"/>
          <p:cNvSpPr txBox="1"/>
          <p:nvPr>
            <p:ph idx="10" type="dt"/>
          </p:nvPr>
        </p:nvSpPr>
        <p:spPr>
          <a:xfrm>
            <a:off x="9334625" y="6041362"/>
            <a:ext cx="1343705" cy="365125"/>
          </a:xfrm>
          <a:prstGeom prst="rect">
            <a:avLst/>
          </a:prstGeom>
          <a:noFill/>
          <a:ln>
            <a:noFill/>
          </a:ln>
        </p:spPr>
        <p:txBody>
          <a:bodyPr anchorCtr="0" anchor="b" bIns="91425" lIns="91425" rIns="91425" tIns="91425"/>
          <a:lstStyle>
            <a:lvl1pPr indent="0" lvl="0" marL="0" marR="0" rtl="0" algn="r">
              <a:spcBef>
                <a:spcPts val="0"/>
              </a:spcBef>
              <a:buNone/>
              <a:defRPr sz="900">
                <a:solidFill>
                  <a:schemeClr val="lt1"/>
                </a:solidFill>
                <a:latin typeface="Century Gothic"/>
                <a:ea typeface="Century Gothic"/>
                <a:cs typeface="Century Gothic"/>
                <a:sym typeface="Century Gothic"/>
              </a:defRPr>
            </a:lvl1pPr>
            <a:lvl2pPr indent="0" lvl="1" marL="457200" marR="0" rtl="0" algn="l">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None/>
              <a:defRPr b="0" i="0" sz="1800" u="none" cap="none" strike="noStrike">
                <a:solidFill>
                  <a:schemeClr val="lt1"/>
                </a:solidFill>
                <a:latin typeface="Century Gothic"/>
                <a:ea typeface="Century Gothic"/>
                <a:cs typeface="Century Gothic"/>
                <a:sym typeface="Century Gothic"/>
              </a:defRPr>
            </a:lvl9pPr>
          </a:lstStyle>
          <a:p/>
        </p:txBody>
      </p:sp>
      <p:sp>
        <p:nvSpPr>
          <p:cNvPr id="88" name="Shape 88"/>
          <p:cNvSpPr txBox="1"/>
          <p:nvPr>
            <p:ph idx="11" type="ftr"/>
          </p:nvPr>
        </p:nvSpPr>
        <p:spPr>
          <a:xfrm>
            <a:off x="451514" y="6041362"/>
            <a:ext cx="8644319" cy="365125"/>
          </a:xfrm>
          <a:prstGeom prst="rect">
            <a:avLst/>
          </a:prstGeom>
          <a:noFill/>
          <a:ln>
            <a:noFill/>
          </a:ln>
        </p:spPr>
        <p:txBody>
          <a:bodyPr anchorCtr="0" anchor="b" bIns="91425" lIns="91425" rIns="91425" tIns="91425"/>
          <a:lstStyle>
            <a:lvl1pPr indent="0" lvl="0" marL="0" marR="0" rtl="0" algn="l">
              <a:spcBef>
                <a:spcPts val="0"/>
              </a:spcBef>
              <a:buNone/>
              <a:defRPr sz="900">
                <a:solidFill>
                  <a:schemeClr val="lt1"/>
                </a:solidFill>
                <a:latin typeface="Century Gothic"/>
                <a:ea typeface="Century Gothic"/>
                <a:cs typeface="Century Gothic"/>
                <a:sym typeface="Century Gothic"/>
              </a:defRPr>
            </a:lvl1pPr>
            <a:lvl2pPr indent="0" lvl="1" marL="457200" marR="0" rtl="0" algn="l">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None/>
              <a:defRPr b="0" i="0" sz="1800" u="none" cap="none" strike="noStrike">
                <a:solidFill>
                  <a:schemeClr val="lt1"/>
                </a:solidFill>
                <a:latin typeface="Century Gothic"/>
                <a:ea typeface="Century Gothic"/>
                <a:cs typeface="Century Gothic"/>
                <a:sym typeface="Century Gothic"/>
              </a:defRPr>
            </a:lvl9pPr>
          </a:lstStyle>
          <a:p/>
        </p:txBody>
      </p:sp>
      <p:sp>
        <p:nvSpPr>
          <p:cNvPr id="89" name="Shape 89"/>
          <p:cNvSpPr txBox="1"/>
          <p:nvPr>
            <p:ph idx="12" type="sldNum"/>
          </p:nvPr>
        </p:nvSpPr>
        <p:spPr>
          <a:xfrm>
            <a:off x="10678331" y="5915887"/>
            <a:ext cx="1062155" cy="490599"/>
          </a:xfrm>
          <a:prstGeom prst="rect">
            <a:avLst/>
          </a:prstGeom>
          <a:noFill/>
          <a:ln>
            <a:noFill/>
          </a:ln>
        </p:spPr>
        <p:txBody>
          <a:bodyPr anchorCtr="0" anchor="b" bIns="10800" lIns="91425" rIns="91425" tIns="45700">
            <a:noAutofit/>
          </a:bodyPr>
          <a:lstStyle/>
          <a:p>
            <a:pPr indent="0" lvl="0" marL="0" marR="0" rtl="0" algn="r">
              <a:spcBef>
                <a:spcPts val="0"/>
              </a:spcBef>
              <a:buSzPct val="25000"/>
              <a:buNone/>
            </a:pPr>
            <a:fld id="{00000000-1234-1234-1234-123412341234}" type="slidenum">
              <a:rPr lang="es-ES" sz="2000">
                <a:solidFill>
                  <a:schemeClr val="accent1"/>
                </a:solidFill>
                <a:latin typeface="Century Gothic"/>
                <a:ea typeface="Century Gothic"/>
                <a:cs typeface="Century Gothic"/>
                <a:sym typeface="Century Gothic"/>
              </a:rPr>
              <a:t>‹#›</a:t>
            </a:fl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Name Card">
    <p:spTree>
      <p:nvGrpSpPr>
        <p:cNvPr id="90" name="Shape 90"/>
        <p:cNvGrpSpPr/>
        <p:nvPr/>
      </p:nvGrpSpPr>
      <p:grpSpPr>
        <a:xfrm>
          <a:off x="0" y="0"/>
          <a:ext cx="0" cy="0"/>
          <a:chOff x="0" y="0"/>
          <a:chExt cx="0" cy="0"/>
        </a:xfrm>
      </p:grpSpPr>
      <p:sp>
        <p:nvSpPr>
          <p:cNvPr id="91" name="Shape 91"/>
          <p:cNvSpPr/>
          <p:nvPr/>
        </p:nvSpPr>
        <p:spPr>
          <a:xfrm>
            <a:off x="1140883" y="2286584"/>
            <a:ext cx="4895115" cy="2503971"/>
          </a:xfrm>
          <a:custGeom>
            <a:pathLst>
              <a:path extrusionOk="0" h="120000" w="120000">
                <a:moveTo>
                  <a:pt x="118439" y="0"/>
                </a:moveTo>
                <a:lnTo>
                  <a:pt x="1560" y="0"/>
                </a:lnTo>
                <a:lnTo>
                  <a:pt x="1560" y="0"/>
                </a:lnTo>
                <a:lnTo>
                  <a:pt x="1205" y="0"/>
                </a:lnTo>
                <a:lnTo>
                  <a:pt x="921" y="207"/>
                </a:lnTo>
                <a:lnTo>
                  <a:pt x="709" y="415"/>
                </a:lnTo>
                <a:lnTo>
                  <a:pt x="425" y="623"/>
                </a:lnTo>
                <a:lnTo>
                  <a:pt x="283" y="1039"/>
                </a:lnTo>
                <a:lnTo>
                  <a:pt x="141" y="1351"/>
                </a:lnTo>
                <a:lnTo>
                  <a:pt x="0" y="1767"/>
                </a:lnTo>
                <a:lnTo>
                  <a:pt x="0" y="2287"/>
                </a:lnTo>
                <a:lnTo>
                  <a:pt x="0" y="107937"/>
                </a:lnTo>
                <a:lnTo>
                  <a:pt x="0" y="107937"/>
                </a:lnTo>
                <a:lnTo>
                  <a:pt x="0" y="108457"/>
                </a:lnTo>
                <a:lnTo>
                  <a:pt x="141" y="108873"/>
                </a:lnTo>
                <a:lnTo>
                  <a:pt x="283" y="109185"/>
                </a:lnTo>
                <a:lnTo>
                  <a:pt x="425" y="109601"/>
                </a:lnTo>
                <a:lnTo>
                  <a:pt x="709" y="109809"/>
                </a:lnTo>
                <a:lnTo>
                  <a:pt x="921" y="110017"/>
                </a:lnTo>
                <a:lnTo>
                  <a:pt x="1205" y="110225"/>
                </a:lnTo>
                <a:lnTo>
                  <a:pt x="1560" y="110225"/>
                </a:lnTo>
                <a:lnTo>
                  <a:pt x="16808" y="110225"/>
                </a:lnTo>
                <a:lnTo>
                  <a:pt x="23049" y="119376"/>
                </a:lnTo>
                <a:lnTo>
                  <a:pt x="23049" y="119376"/>
                </a:lnTo>
                <a:lnTo>
                  <a:pt x="23262" y="119584"/>
                </a:lnTo>
                <a:lnTo>
                  <a:pt x="23546" y="119792"/>
                </a:lnTo>
                <a:lnTo>
                  <a:pt x="23829" y="120000"/>
                </a:lnTo>
                <a:lnTo>
                  <a:pt x="24113" y="120000"/>
                </a:lnTo>
                <a:lnTo>
                  <a:pt x="24397" y="120000"/>
                </a:lnTo>
                <a:lnTo>
                  <a:pt x="24680" y="119792"/>
                </a:lnTo>
                <a:lnTo>
                  <a:pt x="24964" y="119584"/>
                </a:lnTo>
                <a:lnTo>
                  <a:pt x="25177" y="119376"/>
                </a:lnTo>
                <a:lnTo>
                  <a:pt x="31418" y="110225"/>
                </a:lnTo>
                <a:lnTo>
                  <a:pt x="118439" y="110225"/>
                </a:lnTo>
                <a:lnTo>
                  <a:pt x="118439" y="110225"/>
                </a:lnTo>
                <a:lnTo>
                  <a:pt x="118794" y="110225"/>
                </a:lnTo>
                <a:lnTo>
                  <a:pt x="119078" y="110017"/>
                </a:lnTo>
                <a:lnTo>
                  <a:pt x="119290" y="109809"/>
                </a:lnTo>
                <a:lnTo>
                  <a:pt x="119574" y="109601"/>
                </a:lnTo>
                <a:lnTo>
                  <a:pt x="119716" y="109185"/>
                </a:lnTo>
                <a:lnTo>
                  <a:pt x="119858" y="108873"/>
                </a:lnTo>
                <a:lnTo>
                  <a:pt x="120000" y="108457"/>
                </a:lnTo>
                <a:lnTo>
                  <a:pt x="120000" y="107937"/>
                </a:lnTo>
                <a:lnTo>
                  <a:pt x="120000" y="2287"/>
                </a:lnTo>
                <a:lnTo>
                  <a:pt x="120000" y="2287"/>
                </a:lnTo>
                <a:lnTo>
                  <a:pt x="120000" y="1767"/>
                </a:lnTo>
                <a:lnTo>
                  <a:pt x="119858" y="1351"/>
                </a:lnTo>
                <a:lnTo>
                  <a:pt x="119716" y="1039"/>
                </a:lnTo>
                <a:lnTo>
                  <a:pt x="119574" y="623"/>
                </a:lnTo>
                <a:lnTo>
                  <a:pt x="119290" y="415"/>
                </a:lnTo>
                <a:lnTo>
                  <a:pt x="119078" y="207"/>
                </a:lnTo>
                <a:lnTo>
                  <a:pt x="118794" y="0"/>
                </a:lnTo>
                <a:lnTo>
                  <a:pt x="118439" y="0"/>
                </a:lnTo>
                <a:lnTo>
                  <a:pt x="118439" y="0"/>
                </a:lnTo>
                <a:close/>
              </a:path>
            </a:pathLst>
          </a:custGeom>
          <a:blipFill rotWithShape="1">
            <a:blip r:embed="rId2">
              <a:alphaModFix/>
            </a:blip>
            <a:tile algn="tl" flip="none" tx="0" sx="100000" ty="0" sy="100000"/>
          </a:blipFill>
          <a:ln cap="rnd" cmpd="sng" w="9525">
            <a:solidFill>
              <a:schemeClr val="accent1"/>
            </a:solidFill>
            <a:prstDash val="solid"/>
            <a:round/>
            <a:headEnd len="med" w="med" type="none"/>
            <a:tailEnd len="med" w="med" type="none"/>
          </a:ln>
        </p:spPr>
      </p:sp>
      <p:sp>
        <p:nvSpPr>
          <p:cNvPr id="92" name="Shape 92"/>
          <p:cNvSpPr txBox="1"/>
          <p:nvPr>
            <p:ph type="title"/>
          </p:nvPr>
        </p:nvSpPr>
        <p:spPr>
          <a:xfrm>
            <a:off x="1357088" y="2435957"/>
            <a:ext cx="4382521" cy="2007789"/>
          </a:xfrm>
          <a:prstGeom prst="rect">
            <a:avLst/>
          </a:prstGeom>
          <a:noFill/>
          <a:ln>
            <a:noFill/>
          </a:ln>
          <a:effectLst>
            <a:outerShdw blurRad="50799">
              <a:srgbClr val="000000">
                <a:alpha val="60000"/>
              </a:srgbClr>
            </a:outerShdw>
          </a:effectLst>
        </p:spPr>
        <p:txBody>
          <a:bodyPr anchorCtr="0" anchor="b" bIns="91425" lIns="91425" rIns="91425" tIns="91425"/>
          <a:lstStyle>
            <a:lvl1pPr indent="0" lvl="0" marL="0" marR="0" rtl="0" algn="l">
              <a:spcBef>
                <a:spcPts val="0"/>
              </a:spcBef>
              <a:buClr>
                <a:srgbClr val="FEFEFE"/>
              </a:buClr>
              <a:buFont typeface="Century Gothic"/>
              <a:buNone/>
              <a:defRPr b="1" i="0" sz="3200" u="none" cap="none" strike="noStrike">
                <a:solidFill>
                  <a:srgbClr val="FEFEFE"/>
                </a:solidFill>
                <a:latin typeface="Century Gothic"/>
                <a:ea typeface="Century Gothic"/>
                <a:cs typeface="Century Gothic"/>
                <a:sym typeface="Century Gothic"/>
              </a:defRPr>
            </a:lvl1pPr>
            <a:lvl2pPr indent="0" lvl="1" marL="0" marR="0" rtl="0" algn="l">
              <a:spcBef>
                <a:spcPts val="0"/>
              </a:spcBef>
              <a:buNone/>
              <a:defRPr b="0" i="0" sz="1800" u="none" cap="none" strike="noStrike">
                <a:solidFill>
                  <a:schemeClr val="lt2"/>
                </a:solidFill>
              </a:defRPr>
            </a:lvl2pPr>
            <a:lvl3pPr indent="0" lvl="2" marL="0" marR="0" rtl="0" algn="l">
              <a:spcBef>
                <a:spcPts val="0"/>
              </a:spcBef>
              <a:buNone/>
              <a:defRPr b="0" i="0" sz="1800" u="none" cap="none" strike="noStrike">
                <a:solidFill>
                  <a:schemeClr val="lt2"/>
                </a:solidFill>
              </a:defRPr>
            </a:lvl3pPr>
            <a:lvl4pPr indent="0" lvl="3" marL="0" marR="0" rtl="0" algn="l">
              <a:spcBef>
                <a:spcPts val="0"/>
              </a:spcBef>
              <a:buNone/>
              <a:defRPr b="0" i="0" sz="1800" u="none" cap="none" strike="noStrike">
                <a:solidFill>
                  <a:schemeClr val="lt2"/>
                </a:solidFill>
              </a:defRPr>
            </a:lvl4pPr>
            <a:lvl5pPr indent="0" lvl="4" marL="0" marR="0" rtl="0" algn="l">
              <a:spcBef>
                <a:spcPts val="0"/>
              </a:spcBef>
              <a:buNone/>
              <a:defRPr b="0" i="0" sz="1800" u="none" cap="none" strike="noStrike">
                <a:solidFill>
                  <a:schemeClr val="lt2"/>
                </a:solidFill>
              </a:defRPr>
            </a:lvl5pPr>
            <a:lvl6pPr indent="0" lvl="5" marL="0" marR="0" rtl="0" algn="l">
              <a:spcBef>
                <a:spcPts val="0"/>
              </a:spcBef>
              <a:buNone/>
              <a:defRPr b="0" i="0" sz="1800" u="none" cap="none" strike="noStrike">
                <a:solidFill>
                  <a:schemeClr val="lt2"/>
                </a:solidFill>
              </a:defRPr>
            </a:lvl6pPr>
            <a:lvl7pPr indent="0" lvl="6" marL="0" marR="0" rtl="0" algn="l">
              <a:spcBef>
                <a:spcPts val="0"/>
              </a:spcBef>
              <a:buNone/>
              <a:defRPr b="0" i="0" sz="1800" u="none" cap="none" strike="noStrike">
                <a:solidFill>
                  <a:schemeClr val="lt2"/>
                </a:solidFill>
              </a:defRPr>
            </a:lvl7pPr>
            <a:lvl8pPr indent="0" lvl="7" marL="0" marR="0" rtl="0" algn="l">
              <a:spcBef>
                <a:spcPts val="0"/>
              </a:spcBef>
              <a:buNone/>
              <a:defRPr b="0" i="0" sz="1800" u="none" cap="none" strike="noStrike">
                <a:solidFill>
                  <a:schemeClr val="lt2"/>
                </a:solidFill>
              </a:defRPr>
            </a:lvl8pPr>
            <a:lvl9pPr indent="0" lvl="8" marL="0" marR="0" rtl="0" algn="l">
              <a:spcBef>
                <a:spcPts val="0"/>
              </a:spcBef>
              <a:buNone/>
              <a:defRPr b="0" i="0" sz="1800" u="none" cap="none" strike="noStrike">
                <a:solidFill>
                  <a:schemeClr val="lt2"/>
                </a:solidFill>
              </a:defRPr>
            </a:lvl9pPr>
          </a:lstStyle>
          <a:p/>
        </p:txBody>
      </p:sp>
      <p:sp>
        <p:nvSpPr>
          <p:cNvPr id="93" name="Shape 93"/>
          <p:cNvSpPr txBox="1"/>
          <p:nvPr>
            <p:ph idx="1" type="body"/>
          </p:nvPr>
        </p:nvSpPr>
        <p:spPr>
          <a:xfrm>
            <a:off x="6156000" y="2286000"/>
            <a:ext cx="4880300" cy="2295524"/>
          </a:xfrm>
          <a:prstGeom prst="rect">
            <a:avLst/>
          </a:prstGeom>
          <a:noFill/>
          <a:ln>
            <a:noFill/>
          </a:ln>
          <a:effectLst>
            <a:outerShdw blurRad="50799">
              <a:srgbClr val="000000">
                <a:alpha val="40000"/>
              </a:srgbClr>
            </a:outerShdw>
          </a:effectLst>
        </p:spPr>
        <p:txBody>
          <a:bodyPr anchorCtr="0" anchor="t" bIns="91425" lIns="91425" rIns="91425" tIns="91425"/>
          <a:lstStyle>
            <a:lvl1pPr indent="0" lvl="0" marL="0" marR="0" rtl="0" algn="l">
              <a:spcBef>
                <a:spcPts val="360"/>
              </a:spcBef>
              <a:spcAft>
                <a:spcPts val="600"/>
              </a:spcAft>
              <a:buClr>
                <a:schemeClr val="accent1"/>
              </a:buClr>
              <a:buFont typeface="Noto Sans Symbols"/>
              <a:buNone/>
              <a:defRPr b="0" i="0" sz="1800" u="none" cap="none" strike="noStrike">
                <a:solidFill>
                  <a:schemeClr val="lt1"/>
                </a:solidFill>
                <a:latin typeface="Century Gothic"/>
                <a:ea typeface="Century Gothic"/>
                <a:cs typeface="Century Gothic"/>
                <a:sym typeface="Century Gothic"/>
              </a:defRPr>
            </a:lvl1pPr>
            <a:lvl2pPr indent="-184150" lvl="1" marL="742950" marR="0" rtl="0" algn="l">
              <a:spcBef>
                <a:spcPts val="320"/>
              </a:spcBef>
              <a:spcAft>
                <a:spcPts val="600"/>
              </a:spcAft>
              <a:buClr>
                <a:schemeClr val="accent1"/>
              </a:buClr>
              <a:buSzPct val="100000"/>
              <a:buFont typeface="Noto Sans Symbols"/>
              <a:buChar char="○"/>
              <a:defRPr b="0" i="0" sz="1600" u="none" cap="none" strike="noStrike">
                <a:solidFill>
                  <a:schemeClr val="lt1"/>
                </a:solidFill>
                <a:latin typeface="Century Gothic"/>
                <a:ea typeface="Century Gothic"/>
                <a:cs typeface="Century Gothic"/>
                <a:sym typeface="Century Gothic"/>
              </a:defRPr>
            </a:lvl2pPr>
            <a:lvl3pPr indent="-139700" lvl="2" marL="1143000" marR="0" rtl="0" algn="l">
              <a:spcBef>
                <a:spcPts val="280"/>
              </a:spcBef>
              <a:spcAft>
                <a:spcPts val="600"/>
              </a:spcAft>
              <a:buClr>
                <a:schemeClr val="accent1"/>
              </a:buClr>
              <a:buSzPct val="100000"/>
              <a:buFont typeface="Noto Sans Symbols"/>
              <a:buChar char="○"/>
              <a:defRPr b="0" i="0" sz="1400" u="none" cap="none" strike="noStrike">
                <a:solidFill>
                  <a:schemeClr val="lt1"/>
                </a:solidFill>
                <a:latin typeface="Century Gothic"/>
                <a:ea typeface="Century Gothic"/>
                <a:cs typeface="Century Gothic"/>
                <a:sym typeface="Century Gothic"/>
              </a:defRPr>
            </a:lvl3pPr>
            <a:lvl4pPr indent="-152400" lvl="3" marL="16002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4pPr>
            <a:lvl5pPr indent="-152400" lvl="4" marL="20574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5pPr>
            <a:lvl6pPr indent="-164800" lvl="5" marL="24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6pPr>
            <a:lvl7pPr indent="-158400" lvl="6" marL="28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7pPr>
            <a:lvl8pPr indent="-164700" lvl="7" marL="32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8pPr>
            <a:lvl9pPr indent="-158300" lvl="8" marL="36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9pPr>
          </a:lstStyle>
          <a:p/>
        </p:txBody>
      </p:sp>
      <p:sp>
        <p:nvSpPr>
          <p:cNvPr id="94" name="Shape 94"/>
          <p:cNvSpPr txBox="1"/>
          <p:nvPr>
            <p:ph idx="10" type="dt"/>
          </p:nvPr>
        </p:nvSpPr>
        <p:spPr>
          <a:xfrm>
            <a:off x="9334625" y="6041362"/>
            <a:ext cx="1343705" cy="365125"/>
          </a:xfrm>
          <a:prstGeom prst="rect">
            <a:avLst/>
          </a:prstGeom>
          <a:noFill/>
          <a:ln>
            <a:noFill/>
          </a:ln>
        </p:spPr>
        <p:txBody>
          <a:bodyPr anchorCtr="0" anchor="b" bIns="91425" lIns="91425" rIns="91425" tIns="91425"/>
          <a:lstStyle>
            <a:lvl1pPr indent="0" lvl="0" marL="0" marR="0" rtl="0" algn="r">
              <a:spcBef>
                <a:spcPts val="0"/>
              </a:spcBef>
              <a:buNone/>
              <a:defRPr sz="900">
                <a:solidFill>
                  <a:schemeClr val="lt1"/>
                </a:solidFill>
                <a:latin typeface="Century Gothic"/>
                <a:ea typeface="Century Gothic"/>
                <a:cs typeface="Century Gothic"/>
                <a:sym typeface="Century Gothic"/>
              </a:defRPr>
            </a:lvl1pPr>
            <a:lvl2pPr indent="0" lvl="1" marL="457200" marR="0" rtl="0" algn="l">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None/>
              <a:defRPr b="0" i="0" sz="1800" u="none" cap="none" strike="noStrike">
                <a:solidFill>
                  <a:schemeClr val="lt1"/>
                </a:solidFill>
                <a:latin typeface="Century Gothic"/>
                <a:ea typeface="Century Gothic"/>
                <a:cs typeface="Century Gothic"/>
                <a:sym typeface="Century Gothic"/>
              </a:defRPr>
            </a:lvl9pPr>
          </a:lstStyle>
          <a:p/>
        </p:txBody>
      </p:sp>
      <p:sp>
        <p:nvSpPr>
          <p:cNvPr id="95" name="Shape 95"/>
          <p:cNvSpPr txBox="1"/>
          <p:nvPr>
            <p:ph idx="11" type="ftr"/>
          </p:nvPr>
        </p:nvSpPr>
        <p:spPr>
          <a:xfrm>
            <a:off x="451514" y="6041362"/>
            <a:ext cx="8644319" cy="365125"/>
          </a:xfrm>
          <a:prstGeom prst="rect">
            <a:avLst/>
          </a:prstGeom>
          <a:noFill/>
          <a:ln>
            <a:noFill/>
          </a:ln>
        </p:spPr>
        <p:txBody>
          <a:bodyPr anchorCtr="0" anchor="b" bIns="91425" lIns="91425" rIns="91425" tIns="91425"/>
          <a:lstStyle>
            <a:lvl1pPr indent="0" lvl="0" marL="0" marR="0" rtl="0" algn="l">
              <a:spcBef>
                <a:spcPts val="0"/>
              </a:spcBef>
              <a:buNone/>
              <a:defRPr sz="900">
                <a:solidFill>
                  <a:schemeClr val="lt1"/>
                </a:solidFill>
                <a:latin typeface="Century Gothic"/>
                <a:ea typeface="Century Gothic"/>
                <a:cs typeface="Century Gothic"/>
                <a:sym typeface="Century Gothic"/>
              </a:defRPr>
            </a:lvl1pPr>
            <a:lvl2pPr indent="0" lvl="1" marL="457200" marR="0" rtl="0" algn="l">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None/>
              <a:defRPr b="0" i="0" sz="1800" u="none" cap="none" strike="noStrike">
                <a:solidFill>
                  <a:schemeClr val="lt1"/>
                </a:solidFill>
                <a:latin typeface="Century Gothic"/>
                <a:ea typeface="Century Gothic"/>
                <a:cs typeface="Century Gothic"/>
                <a:sym typeface="Century Gothic"/>
              </a:defRPr>
            </a:lvl9pPr>
          </a:lstStyle>
          <a:p/>
        </p:txBody>
      </p:sp>
      <p:sp>
        <p:nvSpPr>
          <p:cNvPr id="96" name="Shape 96"/>
          <p:cNvSpPr txBox="1"/>
          <p:nvPr>
            <p:ph idx="12" type="sldNum"/>
          </p:nvPr>
        </p:nvSpPr>
        <p:spPr>
          <a:xfrm>
            <a:off x="10678331" y="5915887"/>
            <a:ext cx="1062155" cy="490599"/>
          </a:xfrm>
          <a:prstGeom prst="rect">
            <a:avLst/>
          </a:prstGeom>
          <a:noFill/>
          <a:ln>
            <a:noFill/>
          </a:ln>
        </p:spPr>
        <p:txBody>
          <a:bodyPr anchorCtr="0" anchor="b" bIns="10800" lIns="91425" rIns="91425" tIns="45700">
            <a:noAutofit/>
          </a:bodyPr>
          <a:lstStyle/>
          <a:p>
            <a:pPr indent="0" lvl="0" marL="0" marR="0" rtl="0" algn="r">
              <a:spcBef>
                <a:spcPts val="0"/>
              </a:spcBef>
              <a:buSzPct val="25000"/>
              <a:buNone/>
            </a:pPr>
            <a:fld id="{00000000-1234-1234-1234-123412341234}" type="slidenum">
              <a:rPr lang="es-ES" sz="2000">
                <a:solidFill>
                  <a:schemeClr val="accent1"/>
                </a:solidFill>
                <a:latin typeface="Century Gothic"/>
                <a:ea typeface="Century Gothic"/>
                <a:cs typeface="Century Gothic"/>
                <a:sym typeface="Century Gothic"/>
              </a:rPr>
              <a:t>‹#›</a:t>
            </a:fl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vertTx">
  <p:cSld name="Title and Vertical Text">
    <p:spTree>
      <p:nvGrpSpPr>
        <p:cNvPr id="97" name="Shape 97"/>
        <p:cNvGrpSpPr/>
        <p:nvPr/>
      </p:nvGrpSpPr>
      <p:grpSpPr>
        <a:xfrm>
          <a:off x="0" y="0"/>
          <a:ext cx="0" cy="0"/>
          <a:chOff x="0" y="0"/>
          <a:chExt cx="0" cy="0"/>
        </a:xfrm>
      </p:grpSpPr>
      <p:sp>
        <p:nvSpPr>
          <p:cNvPr id="98" name="Shape 98"/>
          <p:cNvSpPr/>
          <p:nvPr/>
        </p:nvSpPr>
        <p:spPr>
          <a:xfrm>
            <a:off x="0" y="0"/>
            <a:ext cx="12192000" cy="2185988"/>
          </a:xfrm>
          <a:custGeom>
            <a:pathLst>
              <a:path extrusionOk="0" h="120000" w="120000">
                <a:moveTo>
                  <a:pt x="120000" y="0"/>
                </a:moveTo>
                <a:lnTo>
                  <a:pt x="0" y="0"/>
                </a:lnTo>
                <a:lnTo>
                  <a:pt x="0" y="103616"/>
                </a:lnTo>
                <a:lnTo>
                  <a:pt x="19645" y="103616"/>
                </a:lnTo>
                <a:lnTo>
                  <a:pt x="23395" y="119302"/>
                </a:lnTo>
                <a:lnTo>
                  <a:pt x="23395" y="119302"/>
                </a:lnTo>
                <a:lnTo>
                  <a:pt x="23479" y="119477"/>
                </a:lnTo>
                <a:lnTo>
                  <a:pt x="23604" y="119738"/>
                </a:lnTo>
                <a:lnTo>
                  <a:pt x="23729" y="120000"/>
                </a:lnTo>
                <a:lnTo>
                  <a:pt x="23833" y="120000"/>
                </a:lnTo>
                <a:lnTo>
                  <a:pt x="23958" y="120000"/>
                </a:lnTo>
                <a:lnTo>
                  <a:pt x="24062" y="119738"/>
                </a:lnTo>
                <a:lnTo>
                  <a:pt x="24187" y="119477"/>
                </a:lnTo>
                <a:lnTo>
                  <a:pt x="24270" y="119302"/>
                </a:lnTo>
                <a:lnTo>
                  <a:pt x="28020" y="103616"/>
                </a:lnTo>
                <a:lnTo>
                  <a:pt x="120000" y="103616"/>
                </a:lnTo>
                <a:lnTo>
                  <a:pt x="120000" y="0"/>
                </a:lnTo>
                <a:close/>
              </a:path>
            </a:pathLst>
          </a:custGeom>
          <a:blipFill rotWithShape="1">
            <a:blip r:embed="rId2">
              <a:alphaModFix/>
            </a:blip>
            <a:tile algn="tl" flip="none" tx="0" sx="100000" ty="0" sy="100000"/>
          </a:blipFill>
          <a:ln cap="rnd" cmpd="sng" w="9525">
            <a:solidFill>
              <a:schemeClr val="accent1"/>
            </a:solidFill>
            <a:prstDash val="solid"/>
            <a:round/>
            <a:headEnd len="med" w="med" type="none"/>
            <a:tailEnd len="med" w="med" type="none"/>
          </a:ln>
        </p:spPr>
      </p:sp>
      <p:sp>
        <p:nvSpPr>
          <p:cNvPr id="99" name="Shape 99"/>
          <p:cNvSpPr txBox="1"/>
          <p:nvPr>
            <p:ph type="title"/>
          </p:nvPr>
        </p:nvSpPr>
        <p:spPr>
          <a:xfrm>
            <a:off x="810000" y="447187"/>
            <a:ext cx="10571997" cy="970450"/>
          </a:xfrm>
          <a:prstGeom prst="rect">
            <a:avLst/>
          </a:prstGeom>
          <a:noFill/>
          <a:ln>
            <a:noFill/>
          </a:ln>
          <a:effectLst>
            <a:outerShdw blurRad="50799">
              <a:srgbClr val="000000">
                <a:alpha val="60000"/>
              </a:srgbClr>
            </a:outerShdw>
          </a:effectLst>
        </p:spPr>
        <p:txBody>
          <a:bodyPr anchorCtr="0" anchor="b" bIns="91425" lIns="91425" rIns="91425" tIns="91425"/>
          <a:lstStyle>
            <a:lvl1pPr indent="0" lvl="0" marL="0" marR="0" rtl="0" algn="l">
              <a:spcBef>
                <a:spcPts val="0"/>
              </a:spcBef>
              <a:buClr>
                <a:srgbClr val="FEFEFE"/>
              </a:buClr>
              <a:buFont typeface="Century Gothic"/>
              <a:buNone/>
              <a:defRPr b="1" i="0" sz="4000" u="none" cap="none" strike="noStrike">
                <a:solidFill>
                  <a:srgbClr val="FEFEFE"/>
                </a:solidFill>
                <a:latin typeface="Century Gothic"/>
                <a:ea typeface="Century Gothic"/>
                <a:cs typeface="Century Gothic"/>
                <a:sym typeface="Century Gothic"/>
              </a:defRPr>
            </a:lvl1pPr>
            <a:lvl2pPr indent="0" lvl="1" marL="0" marR="0" rtl="0" algn="l">
              <a:spcBef>
                <a:spcPts val="0"/>
              </a:spcBef>
              <a:buNone/>
              <a:defRPr b="0" i="0" sz="1800" u="none" cap="none" strike="noStrike">
                <a:solidFill>
                  <a:schemeClr val="lt2"/>
                </a:solidFill>
              </a:defRPr>
            </a:lvl2pPr>
            <a:lvl3pPr indent="0" lvl="2" marL="0" marR="0" rtl="0" algn="l">
              <a:spcBef>
                <a:spcPts val="0"/>
              </a:spcBef>
              <a:buNone/>
              <a:defRPr b="0" i="0" sz="1800" u="none" cap="none" strike="noStrike">
                <a:solidFill>
                  <a:schemeClr val="lt2"/>
                </a:solidFill>
              </a:defRPr>
            </a:lvl3pPr>
            <a:lvl4pPr indent="0" lvl="3" marL="0" marR="0" rtl="0" algn="l">
              <a:spcBef>
                <a:spcPts val="0"/>
              </a:spcBef>
              <a:buNone/>
              <a:defRPr b="0" i="0" sz="1800" u="none" cap="none" strike="noStrike">
                <a:solidFill>
                  <a:schemeClr val="lt2"/>
                </a:solidFill>
              </a:defRPr>
            </a:lvl4pPr>
            <a:lvl5pPr indent="0" lvl="4" marL="0" marR="0" rtl="0" algn="l">
              <a:spcBef>
                <a:spcPts val="0"/>
              </a:spcBef>
              <a:buNone/>
              <a:defRPr b="0" i="0" sz="1800" u="none" cap="none" strike="noStrike">
                <a:solidFill>
                  <a:schemeClr val="lt2"/>
                </a:solidFill>
              </a:defRPr>
            </a:lvl5pPr>
            <a:lvl6pPr indent="0" lvl="5" marL="0" marR="0" rtl="0" algn="l">
              <a:spcBef>
                <a:spcPts val="0"/>
              </a:spcBef>
              <a:buNone/>
              <a:defRPr b="0" i="0" sz="1800" u="none" cap="none" strike="noStrike">
                <a:solidFill>
                  <a:schemeClr val="lt2"/>
                </a:solidFill>
              </a:defRPr>
            </a:lvl6pPr>
            <a:lvl7pPr indent="0" lvl="6" marL="0" marR="0" rtl="0" algn="l">
              <a:spcBef>
                <a:spcPts val="0"/>
              </a:spcBef>
              <a:buNone/>
              <a:defRPr b="0" i="0" sz="1800" u="none" cap="none" strike="noStrike">
                <a:solidFill>
                  <a:schemeClr val="lt2"/>
                </a:solidFill>
              </a:defRPr>
            </a:lvl7pPr>
            <a:lvl8pPr indent="0" lvl="7" marL="0" marR="0" rtl="0" algn="l">
              <a:spcBef>
                <a:spcPts val="0"/>
              </a:spcBef>
              <a:buNone/>
              <a:defRPr b="0" i="0" sz="1800" u="none" cap="none" strike="noStrike">
                <a:solidFill>
                  <a:schemeClr val="lt2"/>
                </a:solidFill>
              </a:defRPr>
            </a:lvl8pPr>
            <a:lvl9pPr indent="0" lvl="8" marL="0" marR="0" rtl="0" algn="l">
              <a:spcBef>
                <a:spcPts val="0"/>
              </a:spcBef>
              <a:buNone/>
              <a:defRPr b="0" i="0" sz="1800" u="none" cap="none" strike="noStrike">
                <a:solidFill>
                  <a:schemeClr val="lt2"/>
                </a:solidFill>
              </a:defRPr>
            </a:lvl9pPr>
          </a:lstStyle>
          <a:p/>
        </p:txBody>
      </p:sp>
      <p:sp>
        <p:nvSpPr>
          <p:cNvPr id="100" name="Shape 100"/>
          <p:cNvSpPr txBox="1"/>
          <p:nvPr>
            <p:ph idx="1" type="body"/>
          </p:nvPr>
        </p:nvSpPr>
        <p:spPr>
          <a:xfrm rot="5400000">
            <a:off x="4254444" y="-1260043"/>
            <a:ext cx="3674397" cy="10563285"/>
          </a:xfrm>
          <a:prstGeom prst="rect">
            <a:avLst/>
          </a:prstGeom>
          <a:noFill/>
          <a:ln>
            <a:noFill/>
          </a:ln>
          <a:effectLst>
            <a:outerShdw blurRad="50799">
              <a:srgbClr val="000000">
                <a:alpha val="40000"/>
              </a:srgbClr>
            </a:outerShdw>
          </a:effectLst>
        </p:spPr>
        <p:txBody>
          <a:bodyPr anchorCtr="0" anchor="t" bIns="91425" lIns="91425" rIns="91425" tIns="91425"/>
          <a:lstStyle>
            <a:lvl1pPr indent="-228600" lvl="0" marL="342900" marR="0" rtl="0" algn="l">
              <a:spcBef>
                <a:spcPts val="360"/>
              </a:spcBef>
              <a:spcAft>
                <a:spcPts val="600"/>
              </a:spcAft>
              <a:buClr>
                <a:schemeClr val="accent1"/>
              </a:buClr>
              <a:buSzPct val="100000"/>
              <a:buFont typeface="Noto Sans Symbols"/>
              <a:buChar char="○"/>
              <a:defRPr b="0" i="0" sz="1800" u="none" cap="none" strike="noStrike">
                <a:solidFill>
                  <a:schemeClr val="lt1"/>
                </a:solidFill>
                <a:latin typeface="Century Gothic"/>
                <a:ea typeface="Century Gothic"/>
                <a:cs typeface="Century Gothic"/>
                <a:sym typeface="Century Gothic"/>
              </a:defRPr>
            </a:lvl1pPr>
            <a:lvl2pPr indent="-184150" lvl="1" marL="742950" marR="0" rtl="0" algn="l">
              <a:spcBef>
                <a:spcPts val="320"/>
              </a:spcBef>
              <a:spcAft>
                <a:spcPts val="600"/>
              </a:spcAft>
              <a:buClr>
                <a:schemeClr val="accent1"/>
              </a:buClr>
              <a:buSzPct val="100000"/>
              <a:buFont typeface="Noto Sans Symbols"/>
              <a:buChar char="○"/>
              <a:defRPr b="0" i="0" sz="1600" u="none" cap="none" strike="noStrike">
                <a:solidFill>
                  <a:schemeClr val="lt1"/>
                </a:solidFill>
                <a:latin typeface="Century Gothic"/>
                <a:ea typeface="Century Gothic"/>
                <a:cs typeface="Century Gothic"/>
                <a:sym typeface="Century Gothic"/>
              </a:defRPr>
            </a:lvl2pPr>
            <a:lvl3pPr indent="-139700" lvl="2" marL="1143000" marR="0" rtl="0" algn="l">
              <a:spcBef>
                <a:spcPts val="280"/>
              </a:spcBef>
              <a:spcAft>
                <a:spcPts val="600"/>
              </a:spcAft>
              <a:buClr>
                <a:schemeClr val="accent1"/>
              </a:buClr>
              <a:buSzPct val="100000"/>
              <a:buFont typeface="Noto Sans Symbols"/>
              <a:buChar char="○"/>
              <a:defRPr b="0" i="0" sz="1400" u="none" cap="none" strike="noStrike">
                <a:solidFill>
                  <a:schemeClr val="lt1"/>
                </a:solidFill>
                <a:latin typeface="Century Gothic"/>
                <a:ea typeface="Century Gothic"/>
                <a:cs typeface="Century Gothic"/>
                <a:sym typeface="Century Gothic"/>
              </a:defRPr>
            </a:lvl3pPr>
            <a:lvl4pPr indent="-152400" lvl="3" marL="16002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4pPr>
            <a:lvl5pPr indent="-152400" lvl="4" marL="20574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5pPr>
            <a:lvl6pPr indent="-164800" lvl="5" marL="24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6pPr>
            <a:lvl7pPr indent="-158400" lvl="6" marL="28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7pPr>
            <a:lvl8pPr indent="-164700" lvl="7" marL="32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8pPr>
            <a:lvl9pPr indent="-158300" lvl="8" marL="36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9pPr>
          </a:lstStyle>
          <a:p/>
        </p:txBody>
      </p:sp>
      <p:sp>
        <p:nvSpPr>
          <p:cNvPr id="101" name="Shape 101"/>
          <p:cNvSpPr txBox="1"/>
          <p:nvPr>
            <p:ph idx="10" type="dt"/>
          </p:nvPr>
        </p:nvSpPr>
        <p:spPr>
          <a:xfrm>
            <a:off x="9334625" y="6041362"/>
            <a:ext cx="1343705" cy="365125"/>
          </a:xfrm>
          <a:prstGeom prst="rect">
            <a:avLst/>
          </a:prstGeom>
          <a:noFill/>
          <a:ln>
            <a:noFill/>
          </a:ln>
        </p:spPr>
        <p:txBody>
          <a:bodyPr anchorCtr="0" anchor="b" bIns="91425" lIns="91425" rIns="91425" tIns="91425"/>
          <a:lstStyle>
            <a:lvl1pPr indent="0" lvl="0" marL="0" marR="0" rtl="0" algn="r">
              <a:spcBef>
                <a:spcPts val="0"/>
              </a:spcBef>
              <a:buNone/>
              <a:defRPr sz="900">
                <a:solidFill>
                  <a:schemeClr val="lt1"/>
                </a:solidFill>
                <a:latin typeface="Century Gothic"/>
                <a:ea typeface="Century Gothic"/>
                <a:cs typeface="Century Gothic"/>
                <a:sym typeface="Century Gothic"/>
              </a:defRPr>
            </a:lvl1pPr>
            <a:lvl2pPr indent="0" lvl="1" marL="457200" marR="0" rtl="0" algn="l">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None/>
              <a:defRPr b="0" i="0" sz="1800" u="none" cap="none" strike="noStrike">
                <a:solidFill>
                  <a:schemeClr val="lt1"/>
                </a:solidFill>
                <a:latin typeface="Century Gothic"/>
                <a:ea typeface="Century Gothic"/>
                <a:cs typeface="Century Gothic"/>
                <a:sym typeface="Century Gothic"/>
              </a:defRPr>
            </a:lvl9pPr>
          </a:lstStyle>
          <a:p/>
        </p:txBody>
      </p:sp>
      <p:sp>
        <p:nvSpPr>
          <p:cNvPr id="102" name="Shape 102"/>
          <p:cNvSpPr txBox="1"/>
          <p:nvPr>
            <p:ph idx="11" type="ftr"/>
          </p:nvPr>
        </p:nvSpPr>
        <p:spPr>
          <a:xfrm>
            <a:off x="451514" y="6041362"/>
            <a:ext cx="8644319" cy="365125"/>
          </a:xfrm>
          <a:prstGeom prst="rect">
            <a:avLst/>
          </a:prstGeom>
          <a:noFill/>
          <a:ln>
            <a:noFill/>
          </a:ln>
        </p:spPr>
        <p:txBody>
          <a:bodyPr anchorCtr="0" anchor="b" bIns="91425" lIns="91425" rIns="91425" tIns="91425"/>
          <a:lstStyle>
            <a:lvl1pPr indent="0" lvl="0" marL="0" marR="0" rtl="0" algn="l">
              <a:spcBef>
                <a:spcPts val="0"/>
              </a:spcBef>
              <a:buNone/>
              <a:defRPr sz="900">
                <a:solidFill>
                  <a:schemeClr val="lt1"/>
                </a:solidFill>
                <a:latin typeface="Century Gothic"/>
                <a:ea typeface="Century Gothic"/>
                <a:cs typeface="Century Gothic"/>
                <a:sym typeface="Century Gothic"/>
              </a:defRPr>
            </a:lvl1pPr>
            <a:lvl2pPr indent="0" lvl="1" marL="457200" marR="0" rtl="0" algn="l">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None/>
              <a:defRPr b="0" i="0" sz="1800" u="none" cap="none" strike="noStrike">
                <a:solidFill>
                  <a:schemeClr val="lt1"/>
                </a:solidFill>
                <a:latin typeface="Century Gothic"/>
                <a:ea typeface="Century Gothic"/>
                <a:cs typeface="Century Gothic"/>
                <a:sym typeface="Century Gothic"/>
              </a:defRPr>
            </a:lvl9pPr>
          </a:lstStyle>
          <a:p/>
        </p:txBody>
      </p:sp>
      <p:sp>
        <p:nvSpPr>
          <p:cNvPr id="103" name="Shape 103"/>
          <p:cNvSpPr txBox="1"/>
          <p:nvPr>
            <p:ph idx="12" type="sldNum"/>
          </p:nvPr>
        </p:nvSpPr>
        <p:spPr>
          <a:xfrm>
            <a:off x="10678331" y="5915887"/>
            <a:ext cx="1062155" cy="490599"/>
          </a:xfrm>
          <a:prstGeom prst="rect">
            <a:avLst/>
          </a:prstGeom>
          <a:noFill/>
          <a:ln>
            <a:noFill/>
          </a:ln>
        </p:spPr>
        <p:txBody>
          <a:bodyPr anchorCtr="0" anchor="b" bIns="10800" lIns="91425" rIns="91425" tIns="45700">
            <a:noAutofit/>
          </a:bodyPr>
          <a:lstStyle/>
          <a:p>
            <a:pPr indent="0" lvl="0" marL="0" marR="0" rtl="0" algn="r">
              <a:spcBef>
                <a:spcPts val="0"/>
              </a:spcBef>
              <a:buSzPct val="25000"/>
              <a:buNone/>
            </a:pPr>
            <a:fld id="{00000000-1234-1234-1234-123412341234}" type="slidenum">
              <a:rPr lang="es-ES" sz="2000">
                <a:solidFill>
                  <a:schemeClr val="accent1"/>
                </a:solidFill>
                <a:latin typeface="Century Gothic"/>
                <a:ea typeface="Century Gothic"/>
                <a:cs typeface="Century Gothic"/>
                <a:sym typeface="Century Gothic"/>
              </a:rPr>
              <a:t>‹#›</a:t>
            </a:fld>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vertTitleAndTx">
  <p:cSld name="Vertical Title and Text">
    <p:spTree>
      <p:nvGrpSpPr>
        <p:cNvPr id="104" name="Shape 104"/>
        <p:cNvGrpSpPr/>
        <p:nvPr/>
      </p:nvGrpSpPr>
      <p:grpSpPr>
        <a:xfrm>
          <a:off x="0" y="0"/>
          <a:ext cx="0" cy="0"/>
          <a:chOff x="0" y="0"/>
          <a:chExt cx="0" cy="0"/>
        </a:xfrm>
      </p:grpSpPr>
      <p:sp>
        <p:nvSpPr>
          <p:cNvPr id="105" name="Shape 105"/>
          <p:cNvSpPr/>
          <p:nvPr/>
        </p:nvSpPr>
        <p:spPr>
          <a:xfrm>
            <a:off x="7669650" y="446089"/>
            <a:ext cx="4522348" cy="5414961"/>
          </a:xfrm>
          <a:custGeom>
            <a:pathLst>
              <a:path extrusionOk="0" h="120000" w="120000">
                <a:moveTo>
                  <a:pt x="7627" y="0"/>
                </a:moveTo>
                <a:lnTo>
                  <a:pt x="7627" y="33250"/>
                </a:lnTo>
                <a:lnTo>
                  <a:pt x="333" y="38111"/>
                </a:lnTo>
                <a:lnTo>
                  <a:pt x="333" y="38111"/>
                </a:lnTo>
                <a:lnTo>
                  <a:pt x="250" y="38222"/>
                </a:lnTo>
                <a:lnTo>
                  <a:pt x="125" y="38388"/>
                </a:lnTo>
                <a:lnTo>
                  <a:pt x="0" y="38527"/>
                </a:lnTo>
                <a:lnTo>
                  <a:pt x="0" y="38694"/>
                </a:lnTo>
                <a:lnTo>
                  <a:pt x="0" y="38861"/>
                </a:lnTo>
                <a:lnTo>
                  <a:pt x="125" y="39000"/>
                </a:lnTo>
                <a:lnTo>
                  <a:pt x="250" y="39166"/>
                </a:lnTo>
                <a:lnTo>
                  <a:pt x="333" y="39277"/>
                </a:lnTo>
                <a:lnTo>
                  <a:pt x="7627" y="44138"/>
                </a:lnTo>
                <a:lnTo>
                  <a:pt x="7627" y="120000"/>
                </a:lnTo>
                <a:lnTo>
                  <a:pt x="119999" y="120000"/>
                </a:lnTo>
                <a:lnTo>
                  <a:pt x="119999" y="0"/>
                </a:lnTo>
                <a:lnTo>
                  <a:pt x="7627" y="0"/>
                </a:lnTo>
                <a:close/>
              </a:path>
            </a:pathLst>
          </a:custGeom>
          <a:blipFill rotWithShape="1">
            <a:blip r:embed="rId2">
              <a:alphaModFix/>
            </a:blip>
            <a:tile algn="tl" flip="none" tx="0" sx="100000" ty="0" sy="100000"/>
          </a:blipFill>
          <a:ln cap="rnd" cmpd="sng" w="9525">
            <a:solidFill>
              <a:schemeClr val="accent1"/>
            </a:solidFill>
            <a:prstDash val="solid"/>
            <a:round/>
            <a:headEnd len="med" w="med" type="none"/>
            <a:tailEnd len="med" w="med" type="none"/>
          </a:ln>
        </p:spPr>
      </p:sp>
      <p:sp>
        <p:nvSpPr>
          <p:cNvPr id="106" name="Shape 106"/>
          <p:cNvSpPr txBox="1"/>
          <p:nvPr>
            <p:ph type="title"/>
          </p:nvPr>
        </p:nvSpPr>
        <p:spPr>
          <a:xfrm rot="5400000">
            <a:off x="6863536" y="1906174"/>
            <a:ext cx="5134798" cy="2494790"/>
          </a:xfrm>
          <a:prstGeom prst="rect">
            <a:avLst/>
          </a:prstGeom>
          <a:noFill/>
          <a:ln>
            <a:noFill/>
          </a:ln>
          <a:effectLst>
            <a:outerShdw blurRad="50799">
              <a:srgbClr val="000000">
                <a:alpha val="60000"/>
              </a:srgbClr>
            </a:outerShdw>
          </a:effectLst>
        </p:spPr>
        <p:txBody>
          <a:bodyPr anchorCtr="0" anchor="b" bIns="91425" lIns="91425" rIns="91425" tIns="91425"/>
          <a:lstStyle>
            <a:lvl1pPr indent="0" lvl="0" marL="0" marR="0" rtl="0" algn="l">
              <a:spcBef>
                <a:spcPts val="0"/>
              </a:spcBef>
              <a:buClr>
                <a:srgbClr val="FEFEFE"/>
              </a:buClr>
              <a:buFont typeface="Century Gothic"/>
              <a:buNone/>
              <a:defRPr b="1" i="0" sz="4000" u="none" cap="none" strike="noStrike">
                <a:solidFill>
                  <a:srgbClr val="FEFEFE"/>
                </a:solidFill>
                <a:latin typeface="Century Gothic"/>
                <a:ea typeface="Century Gothic"/>
                <a:cs typeface="Century Gothic"/>
                <a:sym typeface="Century Gothic"/>
              </a:defRPr>
            </a:lvl1pPr>
            <a:lvl2pPr indent="0" lvl="1" marL="0" marR="0" rtl="0" algn="l">
              <a:spcBef>
                <a:spcPts val="0"/>
              </a:spcBef>
              <a:buNone/>
              <a:defRPr b="0" i="0" sz="1800" u="none" cap="none" strike="noStrike">
                <a:solidFill>
                  <a:schemeClr val="lt2"/>
                </a:solidFill>
              </a:defRPr>
            </a:lvl2pPr>
            <a:lvl3pPr indent="0" lvl="2" marL="0" marR="0" rtl="0" algn="l">
              <a:spcBef>
                <a:spcPts val="0"/>
              </a:spcBef>
              <a:buNone/>
              <a:defRPr b="0" i="0" sz="1800" u="none" cap="none" strike="noStrike">
                <a:solidFill>
                  <a:schemeClr val="lt2"/>
                </a:solidFill>
              </a:defRPr>
            </a:lvl3pPr>
            <a:lvl4pPr indent="0" lvl="3" marL="0" marR="0" rtl="0" algn="l">
              <a:spcBef>
                <a:spcPts val="0"/>
              </a:spcBef>
              <a:buNone/>
              <a:defRPr b="0" i="0" sz="1800" u="none" cap="none" strike="noStrike">
                <a:solidFill>
                  <a:schemeClr val="lt2"/>
                </a:solidFill>
              </a:defRPr>
            </a:lvl4pPr>
            <a:lvl5pPr indent="0" lvl="4" marL="0" marR="0" rtl="0" algn="l">
              <a:spcBef>
                <a:spcPts val="0"/>
              </a:spcBef>
              <a:buNone/>
              <a:defRPr b="0" i="0" sz="1800" u="none" cap="none" strike="noStrike">
                <a:solidFill>
                  <a:schemeClr val="lt2"/>
                </a:solidFill>
              </a:defRPr>
            </a:lvl5pPr>
            <a:lvl6pPr indent="0" lvl="5" marL="0" marR="0" rtl="0" algn="l">
              <a:spcBef>
                <a:spcPts val="0"/>
              </a:spcBef>
              <a:buNone/>
              <a:defRPr b="0" i="0" sz="1800" u="none" cap="none" strike="noStrike">
                <a:solidFill>
                  <a:schemeClr val="lt2"/>
                </a:solidFill>
              </a:defRPr>
            </a:lvl6pPr>
            <a:lvl7pPr indent="0" lvl="6" marL="0" marR="0" rtl="0" algn="l">
              <a:spcBef>
                <a:spcPts val="0"/>
              </a:spcBef>
              <a:buNone/>
              <a:defRPr b="0" i="0" sz="1800" u="none" cap="none" strike="noStrike">
                <a:solidFill>
                  <a:schemeClr val="lt2"/>
                </a:solidFill>
              </a:defRPr>
            </a:lvl7pPr>
            <a:lvl8pPr indent="0" lvl="7" marL="0" marR="0" rtl="0" algn="l">
              <a:spcBef>
                <a:spcPts val="0"/>
              </a:spcBef>
              <a:buNone/>
              <a:defRPr b="0" i="0" sz="1800" u="none" cap="none" strike="noStrike">
                <a:solidFill>
                  <a:schemeClr val="lt2"/>
                </a:solidFill>
              </a:defRPr>
            </a:lvl8pPr>
            <a:lvl9pPr indent="0" lvl="8" marL="0" marR="0" rtl="0" algn="l">
              <a:spcBef>
                <a:spcPts val="0"/>
              </a:spcBef>
              <a:buNone/>
              <a:defRPr b="0" i="0" sz="1800" u="none" cap="none" strike="noStrike">
                <a:solidFill>
                  <a:schemeClr val="lt2"/>
                </a:solidFill>
              </a:defRPr>
            </a:lvl9pPr>
          </a:lstStyle>
          <a:p/>
        </p:txBody>
      </p:sp>
      <p:sp>
        <p:nvSpPr>
          <p:cNvPr id="107" name="Shape 107"/>
          <p:cNvSpPr txBox="1"/>
          <p:nvPr>
            <p:ph idx="1" type="body"/>
          </p:nvPr>
        </p:nvSpPr>
        <p:spPr>
          <a:xfrm rot="5400000">
            <a:off x="1408289" y="-152200"/>
            <a:ext cx="5414961" cy="6611540"/>
          </a:xfrm>
          <a:prstGeom prst="rect">
            <a:avLst/>
          </a:prstGeom>
          <a:noFill/>
          <a:ln>
            <a:noFill/>
          </a:ln>
          <a:effectLst>
            <a:outerShdw blurRad="50799">
              <a:srgbClr val="000000">
                <a:alpha val="40000"/>
              </a:srgbClr>
            </a:outerShdw>
          </a:effectLst>
        </p:spPr>
        <p:txBody>
          <a:bodyPr anchorCtr="0" anchor="t" bIns="91425" lIns="91425" rIns="91425" tIns="91425"/>
          <a:lstStyle>
            <a:lvl1pPr indent="-228600" lvl="0" marL="342900" marR="0" rtl="0" algn="l">
              <a:spcBef>
                <a:spcPts val="360"/>
              </a:spcBef>
              <a:spcAft>
                <a:spcPts val="600"/>
              </a:spcAft>
              <a:buClr>
                <a:schemeClr val="accent1"/>
              </a:buClr>
              <a:buSzPct val="100000"/>
              <a:buFont typeface="Noto Sans Symbols"/>
              <a:buChar char="○"/>
              <a:defRPr b="0" i="0" sz="1800" u="none" cap="none" strike="noStrike">
                <a:solidFill>
                  <a:schemeClr val="lt1"/>
                </a:solidFill>
                <a:latin typeface="Century Gothic"/>
                <a:ea typeface="Century Gothic"/>
                <a:cs typeface="Century Gothic"/>
                <a:sym typeface="Century Gothic"/>
              </a:defRPr>
            </a:lvl1pPr>
            <a:lvl2pPr indent="-184150" lvl="1" marL="742950" marR="0" rtl="0" algn="l">
              <a:spcBef>
                <a:spcPts val="320"/>
              </a:spcBef>
              <a:spcAft>
                <a:spcPts val="600"/>
              </a:spcAft>
              <a:buClr>
                <a:schemeClr val="accent1"/>
              </a:buClr>
              <a:buSzPct val="100000"/>
              <a:buFont typeface="Noto Sans Symbols"/>
              <a:buChar char="○"/>
              <a:defRPr b="0" i="0" sz="1600" u="none" cap="none" strike="noStrike">
                <a:solidFill>
                  <a:schemeClr val="lt1"/>
                </a:solidFill>
                <a:latin typeface="Century Gothic"/>
                <a:ea typeface="Century Gothic"/>
                <a:cs typeface="Century Gothic"/>
                <a:sym typeface="Century Gothic"/>
              </a:defRPr>
            </a:lvl2pPr>
            <a:lvl3pPr indent="-139700" lvl="2" marL="1143000" marR="0" rtl="0" algn="l">
              <a:spcBef>
                <a:spcPts val="280"/>
              </a:spcBef>
              <a:spcAft>
                <a:spcPts val="600"/>
              </a:spcAft>
              <a:buClr>
                <a:schemeClr val="accent1"/>
              </a:buClr>
              <a:buSzPct val="100000"/>
              <a:buFont typeface="Noto Sans Symbols"/>
              <a:buChar char="○"/>
              <a:defRPr b="0" i="0" sz="1400" u="none" cap="none" strike="noStrike">
                <a:solidFill>
                  <a:schemeClr val="lt1"/>
                </a:solidFill>
                <a:latin typeface="Century Gothic"/>
                <a:ea typeface="Century Gothic"/>
                <a:cs typeface="Century Gothic"/>
                <a:sym typeface="Century Gothic"/>
              </a:defRPr>
            </a:lvl3pPr>
            <a:lvl4pPr indent="-152400" lvl="3" marL="16002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4pPr>
            <a:lvl5pPr indent="-152400" lvl="4" marL="20574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5pPr>
            <a:lvl6pPr indent="-164800" lvl="5" marL="24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6pPr>
            <a:lvl7pPr indent="-158400" lvl="6" marL="28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7pPr>
            <a:lvl8pPr indent="-164700" lvl="7" marL="32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8pPr>
            <a:lvl9pPr indent="-158300" lvl="8" marL="36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9pPr>
          </a:lstStyle>
          <a:p/>
        </p:txBody>
      </p:sp>
      <p:sp>
        <p:nvSpPr>
          <p:cNvPr id="108" name="Shape 108"/>
          <p:cNvSpPr txBox="1"/>
          <p:nvPr>
            <p:ph idx="10" type="dt"/>
          </p:nvPr>
        </p:nvSpPr>
        <p:spPr>
          <a:xfrm>
            <a:off x="9334625" y="6041362"/>
            <a:ext cx="1343705" cy="365125"/>
          </a:xfrm>
          <a:prstGeom prst="rect">
            <a:avLst/>
          </a:prstGeom>
          <a:noFill/>
          <a:ln>
            <a:noFill/>
          </a:ln>
        </p:spPr>
        <p:txBody>
          <a:bodyPr anchorCtr="0" anchor="b" bIns="91425" lIns="91425" rIns="91425" tIns="91425"/>
          <a:lstStyle>
            <a:lvl1pPr indent="0" lvl="0" marL="0" marR="0" rtl="0" algn="r">
              <a:spcBef>
                <a:spcPts val="0"/>
              </a:spcBef>
              <a:buNone/>
              <a:defRPr sz="900">
                <a:solidFill>
                  <a:schemeClr val="lt1"/>
                </a:solidFill>
                <a:latin typeface="Century Gothic"/>
                <a:ea typeface="Century Gothic"/>
                <a:cs typeface="Century Gothic"/>
                <a:sym typeface="Century Gothic"/>
              </a:defRPr>
            </a:lvl1pPr>
            <a:lvl2pPr indent="0" lvl="1" marL="457200" marR="0" rtl="0" algn="l">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None/>
              <a:defRPr b="0" i="0" sz="1800" u="none" cap="none" strike="noStrike">
                <a:solidFill>
                  <a:schemeClr val="lt1"/>
                </a:solidFill>
                <a:latin typeface="Century Gothic"/>
                <a:ea typeface="Century Gothic"/>
                <a:cs typeface="Century Gothic"/>
                <a:sym typeface="Century Gothic"/>
              </a:defRPr>
            </a:lvl9pPr>
          </a:lstStyle>
          <a:p/>
        </p:txBody>
      </p:sp>
      <p:sp>
        <p:nvSpPr>
          <p:cNvPr id="109" name="Shape 109"/>
          <p:cNvSpPr txBox="1"/>
          <p:nvPr>
            <p:ph idx="11" type="ftr"/>
          </p:nvPr>
        </p:nvSpPr>
        <p:spPr>
          <a:xfrm>
            <a:off x="451514" y="6041362"/>
            <a:ext cx="8644319" cy="365125"/>
          </a:xfrm>
          <a:prstGeom prst="rect">
            <a:avLst/>
          </a:prstGeom>
          <a:noFill/>
          <a:ln>
            <a:noFill/>
          </a:ln>
        </p:spPr>
        <p:txBody>
          <a:bodyPr anchorCtr="0" anchor="b" bIns="91425" lIns="91425" rIns="91425" tIns="91425"/>
          <a:lstStyle>
            <a:lvl1pPr indent="0" lvl="0" marL="0" marR="0" rtl="0" algn="l">
              <a:spcBef>
                <a:spcPts val="0"/>
              </a:spcBef>
              <a:buNone/>
              <a:defRPr sz="900">
                <a:solidFill>
                  <a:schemeClr val="lt1"/>
                </a:solidFill>
                <a:latin typeface="Century Gothic"/>
                <a:ea typeface="Century Gothic"/>
                <a:cs typeface="Century Gothic"/>
                <a:sym typeface="Century Gothic"/>
              </a:defRPr>
            </a:lvl1pPr>
            <a:lvl2pPr indent="0" lvl="1" marL="457200" marR="0" rtl="0" algn="l">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None/>
              <a:defRPr b="0" i="0" sz="1800" u="none" cap="none" strike="noStrike">
                <a:solidFill>
                  <a:schemeClr val="lt1"/>
                </a:solidFill>
                <a:latin typeface="Century Gothic"/>
                <a:ea typeface="Century Gothic"/>
                <a:cs typeface="Century Gothic"/>
                <a:sym typeface="Century Gothic"/>
              </a:defRPr>
            </a:lvl9pPr>
          </a:lstStyle>
          <a:p/>
        </p:txBody>
      </p:sp>
      <p:sp>
        <p:nvSpPr>
          <p:cNvPr id="110" name="Shape 110"/>
          <p:cNvSpPr txBox="1"/>
          <p:nvPr>
            <p:ph idx="12" type="sldNum"/>
          </p:nvPr>
        </p:nvSpPr>
        <p:spPr>
          <a:xfrm>
            <a:off x="10678331" y="5915887"/>
            <a:ext cx="1062155" cy="490599"/>
          </a:xfrm>
          <a:prstGeom prst="rect">
            <a:avLst/>
          </a:prstGeom>
          <a:noFill/>
          <a:ln>
            <a:noFill/>
          </a:ln>
        </p:spPr>
        <p:txBody>
          <a:bodyPr anchorCtr="0" anchor="b" bIns="10800" lIns="91425" rIns="91425" tIns="45700">
            <a:noAutofit/>
          </a:bodyPr>
          <a:lstStyle/>
          <a:p>
            <a:pPr indent="0" lvl="0" marL="0" marR="0" rtl="0" algn="r">
              <a:spcBef>
                <a:spcPts val="0"/>
              </a:spcBef>
              <a:buSzPct val="25000"/>
              <a:buNone/>
            </a:pPr>
            <a:fld id="{00000000-1234-1234-1234-123412341234}" type="slidenum">
              <a:rPr lang="es-ES" sz="2000">
                <a:solidFill>
                  <a:schemeClr val="accent1"/>
                </a:solidFill>
                <a:latin typeface="Century Gothic"/>
                <a:ea typeface="Century Gothic"/>
                <a:cs typeface="Century Gothic"/>
                <a:sym typeface="Century Gothic"/>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
  <p:cSld name="Title and Content">
    <p:spTree>
      <p:nvGrpSpPr>
        <p:cNvPr id="18" name="Shape 18"/>
        <p:cNvGrpSpPr/>
        <p:nvPr/>
      </p:nvGrpSpPr>
      <p:grpSpPr>
        <a:xfrm>
          <a:off x="0" y="0"/>
          <a:ext cx="0" cy="0"/>
          <a:chOff x="0" y="0"/>
          <a:chExt cx="0" cy="0"/>
        </a:xfrm>
      </p:grpSpPr>
      <p:sp>
        <p:nvSpPr>
          <p:cNvPr id="19" name="Shape 19"/>
          <p:cNvSpPr/>
          <p:nvPr/>
        </p:nvSpPr>
        <p:spPr>
          <a:xfrm>
            <a:off x="0" y="0"/>
            <a:ext cx="12192000" cy="2185988"/>
          </a:xfrm>
          <a:custGeom>
            <a:pathLst>
              <a:path extrusionOk="0" h="120000" w="120000">
                <a:moveTo>
                  <a:pt x="120000" y="0"/>
                </a:moveTo>
                <a:lnTo>
                  <a:pt x="0" y="0"/>
                </a:lnTo>
                <a:lnTo>
                  <a:pt x="0" y="103616"/>
                </a:lnTo>
                <a:lnTo>
                  <a:pt x="19645" y="103616"/>
                </a:lnTo>
                <a:lnTo>
                  <a:pt x="23395" y="119302"/>
                </a:lnTo>
                <a:lnTo>
                  <a:pt x="23395" y="119302"/>
                </a:lnTo>
                <a:lnTo>
                  <a:pt x="23479" y="119477"/>
                </a:lnTo>
                <a:lnTo>
                  <a:pt x="23604" y="119738"/>
                </a:lnTo>
                <a:lnTo>
                  <a:pt x="23729" y="120000"/>
                </a:lnTo>
                <a:lnTo>
                  <a:pt x="23833" y="120000"/>
                </a:lnTo>
                <a:lnTo>
                  <a:pt x="23958" y="120000"/>
                </a:lnTo>
                <a:lnTo>
                  <a:pt x="24062" y="119738"/>
                </a:lnTo>
                <a:lnTo>
                  <a:pt x="24187" y="119477"/>
                </a:lnTo>
                <a:lnTo>
                  <a:pt x="24270" y="119302"/>
                </a:lnTo>
                <a:lnTo>
                  <a:pt x="28020" y="103616"/>
                </a:lnTo>
                <a:lnTo>
                  <a:pt x="120000" y="103616"/>
                </a:lnTo>
                <a:lnTo>
                  <a:pt x="120000" y="0"/>
                </a:lnTo>
                <a:close/>
              </a:path>
            </a:pathLst>
          </a:custGeom>
          <a:blipFill rotWithShape="1">
            <a:blip r:embed="rId2">
              <a:alphaModFix/>
            </a:blip>
            <a:tile algn="tl" flip="none" tx="0" sx="100000" ty="0" sy="100000"/>
          </a:blipFill>
          <a:ln cap="rnd" cmpd="sng" w="9525">
            <a:solidFill>
              <a:schemeClr val="accent1"/>
            </a:solidFill>
            <a:prstDash val="solid"/>
            <a:round/>
            <a:headEnd len="med" w="med" type="none"/>
            <a:tailEnd len="med" w="med" type="none"/>
          </a:ln>
        </p:spPr>
      </p:sp>
      <p:sp>
        <p:nvSpPr>
          <p:cNvPr id="20" name="Shape 20"/>
          <p:cNvSpPr txBox="1"/>
          <p:nvPr>
            <p:ph type="title"/>
          </p:nvPr>
        </p:nvSpPr>
        <p:spPr>
          <a:xfrm>
            <a:off x="810000" y="447187"/>
            <a:ext cx="10571997" cy="970450"/>
          </a:xfrm>
          <a:prstGeom prst="rect">
            <a:avLst/>
          </a:prstGeom>
          <a:noFill/>
          <a:ln>
            <a:noFill/>
          </a:ln>
          <a:effectLst>
            <a:outerShdw blurRad="50799">
              <a:srgbClr val="000000">
                <a:alpha val="60000"/>
              </a:srgbClr>
            </a:outerShdw>
          </a:effectLst>
        </p:spPr>
        <p:txBody>
          <a:bodyPr anchorCtr="0" anchor="b" bIns="91425" lIns="91425" rIns="91425" tIns="91425"/>
          <a:lstStyle>
            <a:lvl1pPr indent="0" lvl="0" marL="0" marR="0" rtl="0" algn="l">
              <a:spcBef>
                <a:spcPts val="0"/>
              </a:spcBef>
              <a:buClr>
                <a:srgbClr val="FEFEFE"/>
              </a:buClr>
              <a:buFont typeface="Century Gothic"/>
              <a:buNone/>
              <a:defRPr b="1" i="0" sz="4000" u="none" cap="none" strike="noStrike">
                <a:solidFill>
                  <a:srgbClr val="FEFEFE"/>
                </a:solidFill>
                <a:latin typeface="Century Gothic"/>
                <a:ea typeface="Century Gothic"/>
                <a:cs typeface="Century Gothic"/>
                <a:sym typeface="Century Gothic"/>
              </a:defRPr>
            </a:lvl1pPr>
            <a:lvl2pPr indent="0" lvl="1" marL="0" marR="0" rtl="0" algn="l">
              <a:spcBef>
                <a:spcPts val="0"/>
              </a:spcBef>
              <a:buNone/>
              <a:defRPr b="0" i="0" sz="1800" u="none" cap="none" strike="noStrike">
                <a:solidFill>
                  <a:schemeClr val="lt2"/>
                </a:solidFill>
              </a:defRPr>
            </a:lvl2pPr>
            <a:lvl3pPr indent="0" lvl="2" marL="0" marR="0" rtl="0" algn="l">
              <a:spcBef>
                <a:spcPts val="0"/>
              </a:spcBef>
              <a:buNone/>
              <a:defRPr b="0" i="0" sz="1800" u="none" cap="none" strike="noStrike">
                <a:solidFill>
                  <a:schemeClr val="lt2"/>
                </a:solidFill>
              </a:defRPr>
            </a:lvl3pPr>
            <a:lvl4pPr indent="0" lvl="3" marL="0" marR="0" rtl="0" algn="l">
              <a:spcBef>
                <a:spcPts val="0"/>
              </a:spcBef>
              <a:buNone/>
              <a:defRPr b="0" i="0" sz="1800" u="none" cap="none" strike="noStrike">
                <a:solidFill>
                  <a:schemeClr val="lt2"/>
                </a:solidFill>
              </a:defRPr>
            </a:lvl4pPr>
            <a:lvl5pPr indent="0" lvl="4" marL="0" marR="0" rtl="0" algn="l">
              <a:spcBef>
                <a:spcPts val="0"/>
              </a:spcBef>
              <a:buNone/>
              <a:defRPr b="0" i="0" sz="1800" u="none" cap="none" strike="noStrike">
                <a:solidFill>
                  <a:schemeClr val="lt2"/>
                </a:solidFill>
              </a:defRPr>
            </a:lvl5pPr>
            <a:lvl6pPr indent="0" lvl="5" marL="0" marR="0" rtl="0" algn="l">
              <a:spcBef>
                <a:spcPts val="0"/>
              </a:spcBef>
              <a:buNone/>
              <a:defRPr b="0" i="0" sz="1800" u="none" cap="none" strike="noStrike">
                <a:solidFill>
                  <a:schemeClr val="lt2"/>
                </a:solidFill>
              </a:defRPr>
            </a:lvl6pPr>
            <a:lvl7pPr indent="0" lvl="6" marL="0" marR="0" rtl="0" algn="l">
              <a:spcBef>
                <a:spcPts val="0"/>
              </a:spcBef>
              <a:buNone/>
              <a:defRPr b="0" i="0" sz="1800" u="none" cap="none" strike="noStrike">
                <a:solidFill>
                  <a:schemeClr val="lt2"/>
                </a:solidFill>
              </a:defRPr>
            </a:lvl7pPr>
            <a:lvl8pPr indent="0" lvl="7" marL="0" marR="0" rtl="0" algn="l">
              <a:spcBef>
                <a:spcPts val="0"/>
              </a:spcBef>
              <a:buNone/>
              <a:defRPr b="0" i="0" sz="1800" u="none" cap="none" strike="noStrike">
                <a:solidFill>
                  <a:schemeClr val="lt2"/>
                </a:solidFill>
              </a:defRPr>
            </a:lvl8pPr>
            <a:lvl9pPr indent="0" lvl="8" marL="0" marR="0" rtl="0" algn="l">
              <a:spcBef>
                <a:spcPts val="0"/>
              </a:spcBef>
              <a:buNone/>
              <a:defRPr b="0" i="0" sz="1800" u="none" cap="none" strike="noStrike">
                <a:solidFill>
                  <a:schemeClr val="lt2"/>
                </a:solidFill>
              </a:defRPr>
            </a:lvl9pPr>
          </a:lstStyle>
          <a:p/>
        </p:txBody>
      </p:sp>
      <p:sp>
        <p:nvSpPr>
          <p:cNvPr id="21" name="Shape 21"/>
          <p:cNvSpPr txBox="1"/>
          <p:nvPr>
            <p:ph idx="1" type="body"/>
          </p:nvPr>
        </p:nvSpPr>
        <p:spPr>
          <a:xfrm>
            <a:off x="818712" y="2222286"/>
            <a:ext cx="10554574" cy="3636511"/>
          </a:xfrm>
          <a:prstGeom prst="rect">
            <a:avLst/>
          </a:prstGeom>
          <a:noFill/>
          <a:ln>
            <a:noFill/>
          </a:ln>
          <a:effectLst>
            <a:outerShdw blurRad="50799">
              <a:srgbClr val="000000">
                <a:alpha val="40000"/>
              </a:srgbClr>
            </a:outerShdw>
          </a:effectLst>
        </p:spPr>
        <p:txBody>
          <a:bodyPr anchorCtr="0" anchor="ctr" bIns="91425" lIns="91425" rIns="91425" tIns="91425"/>
          <a:lstStyle>
            <a:lvl1pPr indent="-228600" lvl="0" marL="342900" marR="0" rtl="0" algn="l">
              <a:spcBef>
                <a:spcPts val="360"/>
              </a:spcBef>
              <a:spcAft>
                <a:spcPts val="600"/>
              </a:spcAft>
              <a:buClr>
                <a:schemeClr val="accent1"/>
              </a:buClr>
              <a:buSzPct val="100000"/>
              <a:buFont typeface="Noto Sans Symbols"/>
              <a:buChar char="○"/>
              <a:defRPr b="0" i="0" sz="1800" u="none" cap="none" strike="noStrike">
                <a:solidFill>
                  <a:schemeClr val="lt1"/>
                </a:solidFill>
                <a:latin typeface="Century Gothic"/>
                <a:ea typeface="Century Gothic"/>
                <a:cs typeface="Century Gothic"/>
                <a:sym typeface="Century Gothic"/>
              </a:defRPr>
            </a:lvl1pPr>
            <a:lvl2pPr indent="-184150" lvl="1" marL="742950" marR="0" rtl="0" algn="l">
              <a:spcBef>
                <a:spcPts val="320"/>
              </a:spcBef>
              <a:spcAft>
                <a:spcPts val="600"/>
              </a:spcAft>
              <a:buClr>
                <a:schemeClr val="accent1"/>
              </a:buClr>
              <a:buSzPct val="100000"/>
              <a:buFont typeface="Noto Sans Symbols"/>
              <a:buChar char="○"/>
              <a:defRPr b="0" i="0" sz="1600" u="none" cap="none" strike="noStrike">
                <a:solidFill>
                  <a:schemeClr val="lt1"/>
                </a:solidFill>
                <a:latin typeface="Century Gothic"/>
                <a:ea typeface="Century Gothic"/>
                <a:cs typeface="Century Gothic"/>
                <a:sym typeface="Century Gothic"/>
              </a:defRPr>
            </a:lvl2pPr>
            <a:lvl3pPr indent="-139700" lvl="2" marL="1143000" marR="0" rtl="0" algn="l">
              <a:spcBef>
                <a:spcPts val="280"/>
              </a:spcBef>
              <a:spcAft>
                <a:spcPts val="600"/>
              </a:spcAft>
              <a:buClr>
                <a:schemeClr val="accent1"/>
              </a:buClr>
              <a:buSzPct val="100000"/>
              <a:buFont typeface="Noto Sans Symbols"/>
              <a:buChar char="○"/>
              <a:defRPr b="0" i="0" sz="1400" u="none" cap="none" strike="noStrike">
                <a:solidFill>
                  <a:schemeClr val="lt1"/>
                </a:solidFill>
                <a:latin typeface="Century Gothic"/>
                <a:ea typeface="Century Gothic"/>
                <a:cs typeface="Century Gothic"/>
                <a:sym typeface="Century Gothic"/>
              </a:defRPr>
            </a:lvl3pPr>
            <a:lvl4pPr indent="-152400" lvl="3" marL="16002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4pPr>
            <a:lvl5pPr indent="-152400" lvl="4" marL="20574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5pPr>
            <a:lvl6pPr indent="-164800" lvl="5" marL="24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6pPr>
            <a:lvl7pPr indent="-158400" lvl="6" marL="28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7pPr>
            <a:lvl8pPr indent="-164700" lvl="7" marL="32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8pPr>
            <a:lvl9pPr indent="-158300" lvl="8" marL="36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9pPr>
          </a:lstStyle>
          <a:p/>
        </p:txBody>
      </p:sp>
      <p:sp>
        <p:nvSpPr>
          <p:cNvPr id="22" name="Shape 22"/>
          <p:cNvSpPr txBox="1"/>
          <p:nvPr>
            <p:ph idx="10" type="dt"/>
          </p:nvPr>
        </p:nvSpPr>
        <p:spPr>
          <a:xfrm>
            <a:off x="9334625" y="6041362"/>
            <a:ext cx="1343705" cy="365125"/>
          </a:xfrm>
          <a:prstGeom prst="rect">
            <a:avLst/>
          </a:prstGeom>
          <a:noFill/>
          <a:ln>
            <a:noFill/>
          </a:ln>
        </p:spPr>
        <p:txBody>
          <a:bodyPr anchorCtr="0" anchor="b" bIns="91425" lIns="91425" rIns="91425" tIns="91425"/>
          <a:lstStyle>
            <a:lvl1pPr indent="0" lvl="0" marL="0" marR="0" rtl="0" algn="r">
              <a:spcBef>
                <a:spcPts val="0"/>
              </a:spcBef>
              <a:buNone/>
              <a:defRPr b="0" i="0" sz="900" u="none" cap="none" strike="noStrike">
                <a:solidFill>
                  <a:schemeClr val="lt1"/>
                </a:solidFill>
                <a:latin typeface="Century Gothic"/>
                <a:ea typeface="Century Gothic"/>
                <a:cs typeface="Century Gothic"/>
                <a:sym typeface="Century Gothic"/>
              </a:defRPr>
            </a:lvl1pPr>
            <a:lvl2pPr indent="0" lvl="1" marL="457200" marR="0" rtl="0" algn="l">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None/>
              <a:defRPr b="0" i="0" sz="1800" u="none" cap="none" strike="noStrike">
                <a:solidFill>
                  <a:schemeClr val="lt1"/>
                </a:solidFill>
                <a:latin typeface="Century Gothic"/>
                <a:ea typeface="Century Gothic"/>
                <a:cs typeface="Century Gothic"/>
                <a:sym typeface="Century Gothic"/>
              </a:defRPr>
            </a:lvl9pPr>
          </a:lstStyle>
          <a:p/>
        </p:txBody>
      </p:sp>
      <p:sp>
        <p:nvSpPr>
          <p:cNvPr id="23" name="Shape 23"/>
          <p:cNvSpPr txBox="1"/>
          <p:nvPr>
            <p:ph idx="11" type="ftr"/>
          </p:nvPr>
        </p:nvSpPr>
        <p:spPr>
          <a:xfrm>
            <a:off x="451514" y="6041362"/>
            <a:ext cx="8644319" cy="365125"/>
          </a:xfrm>
          <a:prstGeom prst="rect">
            <a:avLst/>
          </a:prstGeom>
          <a:noFill/>
          <a:ln>
            <a:noFill/>
          </a:ln>
        </p:spPr>
        <p:txBody>
          <a:bodyPr anchorCtr="0" anchor="b" bIns="91425" lIns="91425" rIns="91425" tIns="91425"/>
          <a:lstStyle>
            <a:lvl1pPr indent="0" lvl="0" marL="0" marR="0" rtl="0" algn="l">
              <a:spcBef>
                <a:spcPts val="0"/>
              </a:spcBef>
              <a:buNone/>
              <a:defRPr b="0" i="0" sz="900" u="none" cap="none" strike="noStrike">
                <a:solidFill>
                  <a:schemeClr val="lt1"/>
                </a:solidFill>
                <a:latin typeface="Century Gothic"/>
                <a:ea typeface="Century Gothic"/>
                <a:cs typeface="Century Gothic"/>
                <a:sym typeface="Century Gothic"/>
              </a:defRPr>
            </a:lvl1pPr>
            <a:lvl2pPr indent="0" lvl="1" marL="457200" marR="0" rtl="0" algn="l">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None/>
              <a:defRPr b="0" i="0" sz="1800" u="none" cap="none" strike="noStrike">
                <a:solidFill>
                  <a:schemeClr val="lt1"/>
                </a:solidFill>
                <a:latin typeface="Century Gothic"/>
                <a:ea typeface="Century Gothic"/>
                <a:cs typeface="Century Gothic"/>
                <a:sym typeface="Century Gothic"/>
              </a:defRPr>
            </a:lvl9pPr>
          </a:lstStyle>
          <a:p/>
        </p:txBody>
      </p:sp>
      <p:sp>
        <p:nvSpPr>
          <p:cNvPr id="24" name="Shape 24"/>
          <p:cNvSpPr txBox="1"/>
          <p:nvPr>
            <p:ph idx="12" type="sldNum"/>
          </p:nvPr>
        </p:nvSpPr>
        <p:spPr>
          <a:xfrm>
            <a:off x="10678331" y="5915887"/>
            <a:ext cx="1062155" cy="490599"/>
          </a:xfrm>
          <a:prstGeom prst="rect">
            <a:avLst/>
          </a:prstGeom>
          <a:noFill/>
          <a:ln>
            <a:noFill/>
          </a:ln>
        </p:spPr>
        <p:txBody>
          <a:bodyPr anchorCtr="0" anchor="b" bIns="10800" lIns="91425" rIns="91425" tIns="45700">
            <a:noAutofit/>
          </a:bodyPr>
          <a:lstStyle/>
          <a:p>
            <a:pPr indent="0" lvl="0" marL="0" marR="0" rtl="0" algn="r">
              <a:spcBef>
                <a:spcPts val="0"/>
              </a:spcBef>
              <a:buSzPct val="25000"/>
              <a:buNone/>
            </a:pPr>
            <a:fld id="{00000000-1234-1234-1234-123412341234}" type="slidenum">
              <a:rPr b="0" i="0" lang="es-ES" sz="2000" u="none" cap="none" strike="noStrike">
                <a:solidFill>
                  <a:schemeClr val="accent1"/>
                </a:solidFill>
                <a:latin typeface="Century Gothic"/>
                <a:ea typeface="Century Gothic"/>
                <a:cs typeface="Century Gothic"/>
                <a:sym typeface="Century Gothic"/>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secHead">
  <p:cSld name="Section Header">
    <p:spTree>
      <p:nvGrpSpPr>
        <p:cNvPr id="25" name="Shape 25"/>
        <p:cNvGrpSpPr/>
        <p:nvPr/>
      </p:nvGrpSpPr>
      <p:grpSpPr>
        <a:xfrm>
          <a:off x="0" y="0"/>
          <a:ext cx="0" cy="0"/>
          <a:chOff x="0" y="0"/>
          <a:chExt cx="0" cy="0"/>
        </a:xfrm>
      </p:grpSpPr>
      <p:sp>
        <p:nvSpPr>
          <p:cNvPr id="26" name="Shape 26"/>
          <p:cNvSpPr/>
          <p:nvPr/>
        </p:nvSpPr>
        <p:spPr>
          <a:xfrm>
            <a:off x="0" y="0"/>
            <a:ext cx="12192000" cy="5203824"/>
          </a:xfrm>
          <a:custGeom>
            <a:pathLst>
              <a:path extrusionOk="0" h="120000" w="120000">
                <a:moveTo>
                  <a:pt x="0" y="0"/>
                </a:moveTo>
                <a:lnTo>
                  <a:pt x="120000" y="0"/>
                </a:lnTo>
                <a:lnTo>
                  <a:pt x="120000" y="113117"/>
                </a:lnTo>
                <a:lnTo>
                  <a:pt x="100354" y="113117"/>
                </a:lnTo>
                <a:lnTo>
                  <a:pt x="96604" y="119707"/>
                </a:lnTo>
                <a:lnTo>
                  <a:pt x="96604" y="119707"/>
                </a:lnTo>
                <a:lnTo>
                  <a:pt x="96520" y="119780"/>
                </a:lnTo>
                <a:lnTo>
                  <a:pt x="96395" y="119890"/>
                </a:lnTo>
                <a:lnTo>
                  <a:pt x="96270" y="120000"/>
                </a:lnTo>
                <a:lnTo>
                  <a:pt x="96166" y="120000"/>
                </a:lnTo>
                <a:lnTo>
                  <a:pt x="96041" y="120000"/>
                </a:lnTo>
                <a:lnTo>
                  <a:pt x="95937" y="119890"/>
                </a:lnTo>
                <a:lnTo>
                  <a:pt x="95812" y="119780"/>
                </a:lnTo>
                <a:lnTo>
                  <a:pt x="95729" y="119707"/>
                </a:lnTo>
                <a:lnTo>
                  <a:pt x="91979" y="113117"/>
                </a:lnTo>
                <a:lnTo>
                  <a:pt x="0" y="113117"/>
                </a:lnTo>
                <a:lnTo>
                  <a:pt x="0" y="0"/>
                </a:lnTo>
                <a:lnTo>
                  <a:pt x="0" y="0"/>
                </a:lnTo>
                <a:close/>
              </a:path>
            </a:pathLst>
          </a:custGeom>
          <a:blipFill rotWithShape="1">
            <a:blip r:embed="rId2">
              <a:alphaModFix/>
            </a:blip>
            <a:tile algn="tl" flip="none" tx="0" sx="100000" ty="0" sy="100000"/>
          </a:blipFill>
          <a:ln cap="rnd" cmpd="sng" w="9525">
            <a:solidFill>
              <a:schemeClr val="accent1"/>
            </a:solidFill>
            <a:prstDash val="solid"/>
            <a:round/>
            <a:headEnd len="med" w="med" type="none"/>
            <a:tailEnd len="med" w="med" type="none"/>
          </a:ln>
        </p:spPr>
      </p:sp>
      <p:sp>
        <p:nvSpPr>
          <p:cNvPr id="27" name="Shape 27"/>
          <p:cNvSpPr txBox="1"/>
          <p:nvPr>
            <p:ph type="title"/>
          </p:nvPr>
        </p:nvSpPr>
        <p:spPr>
          <a:xfrm>
            <a:off x="810000" y="2951396"/>
            <a:ext cx="10561418" cy="1468800"/>
          </a:xfrm>
          <a:prstGeom prst="rect">
            <a:avLst/>
          </a:prstGeom>
          <a:noFill/>
          <a:ln>
            <a:noFill/>
          </a:ln>
          <a:effectLst>
            <a:outerShdw blurRad="50799">
              <a:srgbClr val="000000">
                <a:alpha val="60000"/>
              </a:srgbClr>
            </a:outerShdw>
          </a:effectLst>
        </p:spPr>
        <p:txBody>
          <a:bodyPr anchorCtr="0" anchor="b" bIns="91425" lIns="91425" rIns="91425" tIns="91425"/>
          <a:lstStyle>
            <a:lvl1pPr indent="0" lvl="0" marL="0" marR="0" rtl="0" algn="r">
              <a:spcBef>
                <a:spcPts val="0"/>
              </a:spcBef>
              <a:buClr>
                <a:srgbClr val="FEFEFE"/>
              </a:buClr>
              <a:buFont typeface="Century Gothic"/>
              <a:buNone/>
              <a:defRPr b="1" i="0" sz="4800" u="none" cap="none" strike="noStrike">
                <a:solidFill>
                  <a:srgbClr val="FEFEFE"/>
                </a:solidFill>
                <a:latin typeface="Century Gothic"/>
                <a:ea typeface="Century Gothic"/>
                <a:cs typeface="Century Gothic"/>
                <a:sym typeface="Century Gothic"/>
              </a:defRPr>
            </a:lvl1pPr>
            <a:lvl2pPr indent="0" lvl="1" marL="0" marR="0" rtl="0" algn="l">
              <a:spcBef>
                <a:spcPts val="0"/>
              </a:spcBef>
              <a:buNone/>
              <a:defRPr b="0" i="0" sz="1800" u="none" cap="none" strike="noStrike">
                <a:solidFill>
                  <a:schemeClr val="lt2"/>
                </a:solidFill>
              </a:defRPr>
            </a:lvl2pPr>
            <a:lvl3pPr indent="0" lvl="2" marL="0" marR="0" rtl="0" algn="l">
              <a:spcBef>
                <a:spcPts val="0"/>
              </a:spcBef>
              <a:buNone/>
              <a:defRPr b="0" i="0" sz="1800" u="none" cap="none" strike="noStrike">
                <a:solidFill>
                  <a:schemeClr val="lt2"/>
                </a:solidFill>
              </a:defRPr>
            </a:lvl3pPr>
            <a:lvl4pPr indent="0" lvl="3" marL="0" marR="0" rtl="0" algn="l">
              <a:spcBef>
                <a:spcPts val="0"/>
              </a:spcBef>
              <a:buNone/>
              <a:defRPr b="0" i="0" sz="1800" u="none" cap="none" strike="noStrike">
                <a:solidFill>
                  <a:schemeClr val="lt2"/>
                </a:solidFill>
              </a:defRPr>
            </a:lvl4pPr>
            <a:lvl5pPr indent="0" lvl="4" marL="0" marR="0" rtl="0" algn="l">
              <a:spcBef>
                <a:spcPts val="0"/>
              </a:spcBef>
              <a:buNone/>
              <a:defRPr b="0" i="0" sz="1800" u="none" cap="none" strike="noStrike">
                <a:solidFill>
                  <a:schemeClr val="lt2"/>
                </a:solidFill>
              </a:defRPr>
            </a:lvl5pPr>
            <a:lvl6pPr indent="0" lvl="5" marL="0" marR="0" rtl="0" algn="l">
              <a:spcBef>
                <a:spcPts val="0"/>
              </a:spcBef>
              <a:buNone/>
              <a:defRPr b="0" i="0" sz="1800" u="none" cap="none" strike="noStrike">
                <a:solidFill>
                  <a:schemeClr val="lt2"/>
                </a:solidFill>
              </a:defRPr>
            </a:lvl6pPr>
            <a:lvl7pPr indent="0" lvl="6" marL="0" marR="0" rtl="0" algn="l">
              <a:spcBef>
                <a:spcPts val="0"/>
              </a:spcBef>
              <a:buNone/>
              <a:defRPr b="0" i="0" sz="1800" u="none" cap="none" strike="noStrike">
                <a:solidFill>
                  <a:schemeClr val="lt2"/>
                </a:solidFill>
              </a:defRPr>
            </a:lvl7pPr>
            <a:lvl8pPr indent="0" lvl="7" marL="0" marR="0" rtl="0" algn="l">
              <a:spcBef>
                <a:spcPts val="0"/>
              </a:spcBef>
              <a:buNone/>
              <a:defRPr b="0" i="0" sz="1800" u="none" cap="none" strike="noStrike">
                <a:solidFill>
                  <a:schemeClr val="lt2"/>
                </a:solidFill>
              </a:defRPr>
            </a:lvl8pPr>
            <a:lvl9pPr indent="0" lvl="8" marL="0" marR="0" rtl="0" algn="l">
              <a:spcBef>
                <a:spcPts val="0"/>
              </a:spcBef>
              <a:buNone/>
              <a:defRPr b="0" i="0" sz="1800" u="none" cap="none" strike="noStrike">
                <a:solidFill>
                  <a:schemeClr val="lt2"/>
                </a:solidFill>
              </a:defRPr>
            </a:lvl9pPr>
          </a:lstStyle>
          <a:p/>
        </p:txBody>
      </p:sp>
      <p:sp>
        <p:nvSpPr>
          <p:cNvPr id="28" name="Shape 28"/>
          <p:cNvSpPr txBox="1"/>
          <p:nvPr>
            <p:ph idx="1" type="body"/>
          </p:nvPr>
        </p:nvSpPr>
        <p:spPr>
          <a:xfrm>
            <a:off x="810000" y="5281201"/>
            <a:ext cx="10561418" cy="433954"/>
          </a:xfrm>
          <a:prstGeom prst="rect">
            <a:avLst/>
          </a:prstGeom>
          <a:noFill/>
          <a:ln>
            <a:noFill/>
          </a:ln>
          <a:effectLst>
            <a:outerShdw blurRad="50799">
              <a:srgbClr val="000000">
                <a:alpha val="40000"/>
              </a:srgbClr>
            </a:outerShdw>
          </a:effectLst>
        </p:spPr>
        <p:txBody>
          <a:bodyPr anchorCtr="0" anchor="t" bIns="91425" lIns="91425" rIns="91425" tIns="91425"/>
          <a:lstStyle>
            <a:lvl1pPr indent="0" lvl="0" marL="0" marR="0" rtl="0" algn="r">
              <a:spcBef>
                <a:spcPts val="360"/>
              </a:spcBef>
              <a:spcAft>
                <a:spcPts val="600"/>
              </a:spcAft>
              <a:buClr>
                <a:schemeClr val="accent1"/>
              </a:buClr>
              <a:buFont typeface="Noto Sans Symbols"/>
              <a:buNone/>
              <a:defRPr b="0" i="0" sz="1800" u="none" cap="none" strike="noStrike">
                <a:solidFill>
                  <a:schemeClr val="lt1"/>
                </a:solidFill>
                <a:latin typeface="Century Gothic"/>
                <a:ea typeface="Century Gothic"/>
                <a:cs typeface="Century Gothic"/>
                <a:sym typeface="Century Gothic"/>
              </a:defRPr>
            </a:lvl1pPr>
            <a:lvl2pPr indent="0" lvl="1" marL="457200" marR="0" rtl="0" algn="l">
              <a:spcBef>
                <a:spcPts val="360"/>
              </a:spcBef>
              <a:spcAft>
                <a:spcPts val="600"/>
              </a:spcAft>
              <a:buClr>
                <a:schemeClr val="accent1"/>
              </a:buClr>
              <a:buFont typeface="Noto Sans Symbols"/>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320"/>
              </a:spcBef>
              <a:spcAft>
                <a:spcPts val="600"/>
              </a:spcAft>
              <a:buClr>
                <a:schemeClr val="accent1"/>
              </a:buClr>
              <a:buFont typeface="Noto Sans Symbols"/>
              <a:buNone/>
              <a:defRPr b="0" i="0" sz="1600" u="none" cap="none" strike="noStrike">
                <a:solidFill>
                  <a:schemeClr val="lt1"/>
                </a:solidFill>
                <a:latin typeface="Century Gothic"/>
                <a:ea typeface="Century Gothic"/>
                <a:cs typeface="Century Gothic"/>
                <a:sym typeface="Century Gothic"/>
              </a:defRPr>
            </a:lvl3pPr>
            <a:lvl4pPr indent="0" lvl="3" marL="1371600" marR="0" rtl="0" algn="l">
              <a:spcBef>
                <a:spcPts val="280"/>
              </a:spcBef>
              <a:spcAft>
                <a:spcPts val="600"/>
              </a:spcAft>
              <a:buClr>
                <a:schemeClr val="accent1"/>
              </a:buClr>
              <a:buFont typeface="Noto Sans Symbols"/>
              <a:buNone/>
              <a:defRPr b="0" i="0" sz="1400" u="none" cap="none" strike="noStrike">
                <a:solidFill>
                  <a:schemeClr val="lt1"/>
                </a:solidFill>
                <a:latin typeface="Century Gothic"/>
                <a:ea typeface="Century Gothic"/>
                <a:cs typeface="Century Gothic"/>
                <a:sym typeface="Century Gothic"/>
              </a:defRPr>
            </a:lvl4pPr>
            <a:lvl5pPr indent="0" lvl="4" marL="1828800" marR="0" rtl="0" algn="l">
              <a:spcBef>
                <a:spcPts val="280"/>
              </a:spcBef>
              <a:spcAft>
                <a:spcPts val="600"/>
              </a:spcAft>
              <a:buClr>
                <a:schemeClr val="accent1"/>
              </a:buClr>
              <a:buFont typeface="Noto Sans Symbols"/>
              <a:buNone/>
              <a:defRPr b="0" i="0" sz="1400" u="none" cap="none" strike="noStrike">
                <a:solidFill>
                  <a:schemeClr val="lt1"/>
                </a:solidFill>
                <a:latin typeface="Century Gothic"/>
                <a:ea typeface="Century Gothic"/>
                <a:cs typeface="Century Gothic"/>
                <a:sym typeface="Century Gothic"/>
              </a:defRPr>
            </a:lvl5pPr>
            <a:lvl6pPr indent="0" lvl="5" marL="2286000" marR="0" rtl="0" algn="l">
              <a:spcBef>
                <a:spcPts val="280"/>
              </a:spcBef>
              <a:spcAft>
                <a:spcPts val="600"/>
              </a:spcAft>
              <a:buClr>
                <a:schemeClr val="accent1"/>
              </a:buClr>
              <a:buFont typeface="Noto Sans Symbols"/>
              <a:buNone/>
              <a:defRPr b="0" i="0" sz="1400" u="none" cap="none" strike="noStrike">
                <a:solidFill>
                  <a:schemeClr val="lt1"/>
                </a:solidFill>
                <a:latin typeface="Century Gothic"/>
                <a:ea typeface="Century Gothic"/>
                <a:cs typeface="Century Gothic"/>
                <a:sym typeface="Century Gothic"/>
              </a:defRPr>
            </a:lvl6pPr>
            <a:lvl7pPr indent="0" lvl="6" marL="2743200" marR="0" rtl="0" algn="l">
              <a:spcBef>
                <a:spcPts val="280"/>
              </a:spcBef>
              <a:spcAft>
                <a:spcPts val="600"/>
              </a:spcAft>
              <a:buClr>
                <a:schemeClr val="accent1"/>
              </a:buClr>
              <a:buFont typeface="Noto Sans Symbols"/>
              <a:buNone/>
              <a:defRPr b="0" i="0" sz="1400" u="none" cap="none" strike="noStrike">
                <a:solidFill>
                  <a:schemeClr val="lt1"/>
                </a:solidFill>
                <a:latin typeface="Century Gothic"/>
                <a:ea typeface="Century Gothic"/>
                <a:cs typeface="Century Gothic"/>
                <a:sym typeface="Century Gothic"/>
              </a:defRPr>
            </a:lvl7pPr>
            <a:lvl8pPr indent="0" lvl="7" marL="3200400" marR="0" rtl="0" algn="l">
              <a:spcBef>
                <a:spcPts val="280"/>
              </a:spcBef>
              <a:spcAft>
                <a:spcPts val="600"/>
              </a:spcAft>
              <a:buClr>
                <a:schemeClr val="accent1"/>
              </a:buClr>
              <a:buFont typeface="Noto Sans Symbols"/>
              <a:buNone/>
              <a:defRPr b="0" i="0" sz="1400" u="none" cap="none" strike="noStrike">
                <a:solidFill>
                  <a:schemeClr val="lt1"/>
                </a:solidFill>
                <a:latin typeface="Century Gothic"/>
                <a:ea typeface="Century Gothic"/>
                <a:cs typeface="Century Gothic"/>
                <a:sym typeface="Century Gothic"/>
              </a:defRPr>
            </a:lvl8pPr>
            <a:lvl9pPr indent="0" lvl="8" marL="3657600" marR="0" rtl="0" algn="l">
              <a:spcBef>
                <a:spcPts val="280"/>
              </a:spcBef>
              <a:spcAft>
                <a:spcPts val="600"/>
              </a:spcAft>
              <a:buClr>
                <a:schemeClr val="accent1"/>
              </a:buClr>
              <a:buFont typeface="Noto Sans Symbols"/>
              <a:buNone/>
              <a:defRPr b="0" i="0" sz="1400" u="none" cap="none" strike="noStrike">
                <a:solidFill>
                  <a:schemeClr val="lt1"/>
                </a:solidFill>
                <a:latin typeface="Century Gothic"/>
                <a:ea typeface="Century Gothic"/>
                <a:cs typeface="Century Gothic"/>
                <a:sym typeface="Century Gothic"/>
              </a:defRPr>
            </a:lvl9pPr>
          </a:lstStyle>
          <a:p/>
        </p:txBody>
      </p:sp>
      <p:sp>
        <p:nvSpPr>
          <p:cNvPr id="29" name="Shape 29"/>
          <p:cNvSpPr txBox="1"/>
          <p:nvPr>
            <p:ph idx="10" type="dt"/>
          </p:nvPr>
        </p:nvSpPr>
        <p:spPr>
          <a:xfrm>
            <a:off x="9334625" y="6041362"/>
            <a:ext cx="1343705" cy="365125"/>
          </a:xfrm>
          <a:prstGeom prst="rect">
            <a:avLst/>
          </a:prstGeom>
          <a:noFill/>
          <a:ln>
            <a:noFill/>
          </a:ln>
        </p:spPr>
        <p:txBody>
          <a:bodyPr anchorCtr="0" anchor="b" bIns="91425" lIns="91425" rIns="91425" tIns="91425"/>
          <a:lstStyle>
            <a:lvl1pPr indent="0" lvl="0" marL="0" marR="0" rtl="0" algn="r">
              <a:spcBef>
                <a:spcPts val="0"/>
              </a:spcBef>
              <a:buNone/>
              <a:defRPr sz="900">
                <a:solidFill>
                  <a:schemeClr val="lt1"/>
                </a:solidFill>
                <a:latin typeface="Century Gothic"/>
                <a:ea typeface="Century Gothic"/>
                <a:cs typeface="Century Gothic"/>
                <a:sym typeface="Century Gothic"/>
              </a:defRPr>
            </a:lvl1pPr>
            <a:lvl2pPr indent="0" lvl="1" marL="457200" marR="0" rtl="0" algn="l">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None/>
              <a:defRPr b="0" i="0" sz="1800" u="none" cap="none" strike="noStrike">
                <a:solidFill>
                  <a:schemeClr val="lt1"/>
                </a:solidFill>
                <a:latin typeface="Century Gothic"/>
                <a:ea typeface="Century Gothic"/>
                <a:cs typeface="Century Gothic"/>
                <a:sym typeface="Century Gothic"/>
              </a:defRPr>
            </a:lvl9pPr>
          </a:lstStyle>
          <a:p/>
        </p:txBody>
      </p:sp>
      <p:sp>
        <p:nvSpPr>
          <p:cNvPr id="30" name="Shape 30"/>
          <p:cNvSpPr txBox="1"/>
          <p:nvPr>
            <p:ph idx="11" type="ftr"/>
          </p:nvPr>
        </p:nvSpPr>
        <p:spPr>
          <a:xfrm>
            <a:off x="451514" y="6041362"/>
            <a:ext cx="8644319" cy="365125"/>
          </a:xfrm>
          <a:prstGeom prst="rect">
            <a:avLst/>
          </a:prstGeom>
          <a:noFill/>
          <a:ln>
            <a:noFill/>
          </a:ln>
        </p:spPr>
        <p:txBody>
          <a:bodyPr anchorCtr="0" anchor="b" bIns="91425" lIns="91425" rIns="91425" tIns="91425"/>
          <a:lstStyle>
            <a:lvl1pPr indent="0" lvl="0" marL="0" marR="0" rtl="0" algn="l">
              <a:spcBef>
                <a:spcPts val="0"/>
              </a:spcBef>
              <a:buNone/>
              <a:defRPr sz="900">
                <a:solidFill>
                  <a:schemeClr val="lt1"/>
                </a:solidFill>
                <a:latin typeface="Century Gothic"/>
                <a:ea typeface="Century Gothic"/>
                <a:cs typeface="Century Gothic"/>
                <a:sym typeface="Century Gothic"/>
              </a:defRPr>
            </a:lvl1pPr>
            <a:lvl2pPr indent="0" lvl="1" marL="457200" marR="0" rtl="0" algn="l">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None/>
              <a:defRPr b="0" i="0" sz="1800" u="none" cap="none" strike="noStrike">
                <a:solidFill>
                  <a:schemeClr val="lt1"/>
                </a:solidFill>
                <a:latin typeface="Century Gothic"/>
                <a:ea typeface="Century Gothic"/>
                <a:cs typeface="Century Gothic"/>
                <a:sym typeface="Century Gothic"/>
              </a:defRPr>
            </a:lvl9pPr>
          </a:lstStyle>
          <a:p/>
        </p:txBody>
      </p:sp>
      <p:sp>
        <p:nvSpPr>
          <p:cNvPr id="31" name="Shape 31"/>
          <p:cNvSpPr txBox="1"/>
          <p:nvPr>
            <p:ph idx="12" type="sldNum"/>
          </p:nvPr>
        </p:nvSpPr>
        <p:spPr>
          <a:xfrm>
            <a:off x="10678331" y="5915887"/>
            <a:ext cx="1062155" cy="490599"/>
          </a:xfrm>
          <a:prstGeom prst="rect">
            <a:avLst/>
          </a:prstGeom>
          <a:noFill/>
          <a:ln>
            <a:noFill/>
          </a:ln>
        </p:spPr>
        <p:txBody>
          <a:bodyPr anchorCtr="0" anchor="b" bIns="10800" lIns="91425" rIns="91425" tIns="45700">
            <a:noAutofit/>
          </a:bodyPr>
          <a:lstStyle/>
          <a:p>
            <a:pPr indent="0" lvl="0" marL="0" marR="0" rtl="0" algn="r">
              <a:spcBef>
                <a:spcPts val="0"/>
              </a:spcBef>
              <a:buSzPct val="25000"/>
              <a:buNone/>
            </a:pPr>
            <a:fld id="{00000000-1234-1234-1234-123412341234}" type="slidenum">
              <a:rPr lang="es-ES" sz="2000">
                <a:solidFill>
                  <a:schemeClr val="accent1"/>
                </a:solidFill>
                <a:latin typeface="Century Gothic"/>
                <a:ea typeface="Century Gothic"/>
                <a:cs typeface="Century Gothic"/>
                <a:sym typeface="Century Gothic"/>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Obj">
  <p:cSld name="Two Content">
    <p:spTree>
      <p:nvGrpSpPr>
        <p:cNvPr id="32" name="Shape 32"/>
        <p:cNvGrpSpPr/>
        <p:nvPr/>
      </p:nvGrpSpPr>
      <p:grpSpPr>
        <a:xfrm>
          <a:off x="0" y="0"/>
          <a:ext cx="0" cy="0"/>
          <a:chOff x="0" y="0"/>
          <a:chExt cx="0" cy="0"/>
        </a:xfrm>
      </p:grpSpPr>
      <p:sp>
        <p:nvSpPr>
          <p:cNvPr id="33" name="Shape 33"/>
          <p:cNvSpPr/>
          <p:nvPr/>
        </p:nvSpPr>
        <p:spPr>
          <a:xfrm>
            <a:off x="0" y="0"/>
            <a:ext cx="12192000" cy="2185988"/>
          </a:xfrm>
          <a:custGeom>
            <a:pathLst>
              <a:path extrusionOk="0" h="120000" w="120000">
                <a:moveTo>
                  <a:pt x="120000" y="0"/>
                </a:moveTo>
                <a:lnTo>
                  <a:pt x="0" y="0"/>
                </a:lnTo>
                <a:lnTo>
                  <a:pt x="0" y="103616"/>
                </a:lnTo>
                <a:lnTo>
                  <a:pt x="19645" y="103616"/>
                </a:lnTo>
                <a:lnTo>
                  <a:pt x="23395" y="119302"/>
                </a:lnTo>
                <a:lnTo>
                  <a:pt x="23395" y="119302"/>
                </a:lnTo>
                <a:lnTo>
                  <a:pt x="23479" y="119477"/>
                </a:lnTo>
                <a:lnTo>
                  <a:pt x="23604" y="119738"/>
                </a:lnTo>
                <a:lnTo>
                  <a:pt x="23729" y="120000"/>
                </a:lnTo>
                <a:lnTo>
                  <a:pt x="23833" y="120000"/>
                </a:lnTo>
                <a:lnTo>
                  <a:pt x="23958" y="120000"/>
                </a:lnTo>
                <a:lnTo>
                  <a:pt x="24062" y="119738"/>
                </a:lnTo>
                <a:lnTo>
                  <a:pt x="24187" y="119477"/>
                </a:lnTo>
                <a:lnTo>
                  <a:pt x="24270" y="119302"/>
                </a:lnTo>
                <a:lnTo>
                  <a:pt x="28020" y="103616"/>
                </a:lnTo>
                <a:lnTo>
                  <a:pt x="120000" y="103616"/>
                </a:lnTo>
                <a:lnTo>
                  <a:pt x="120000" y="0"/>
                </a:lnTo>
                <a:close/>
              </a:path>
            </a:pathLst>
          </a:custGeom>
          <a:blipFill rotWithShape="1">
            <a:blip r:embed="rId2">
              <a:alphaModFix/>
            </a:blip>
            <a:tile algn="tl" flip="none" tx="0" sx="100000" ty="0" sy="100000"/>
          </a:blipFill>
          <a:ln cap="rnd" cmpd="sng" w="9525">
            <a:solidFill>
              <a:schemeClr val="accent1"/>
            </a:solidFill>
            <a:prstDash val="solid"/>
            <a:round/>
            <a:headEnd len="med" w="med" type="none"/>
            <a:tailEnd len="med" w="med" type="none"/>
          </a:ln>
        </p:spPr>
      </p:sp>
      <p:sp>
        <p:nvSpPr>
          <p:cNvPr id="34" name="Shape 34"/>
          <p:cNvSpPr txBox="1"/>
          <p:nvPr>
            <p:ph type="title"/>
          </p:nvPr>
        </p:nvSpPr>
        <p:spPr>
          <a:xfrm>
            <a:off x="810000" y="447187"/>
            <a:ext cx="10571997" cy="970450"/>
          </a:xfrm>
          <a:prstGeom prst="rect">
            <a:avLst/>
          </a:prstGeom>
          <a:noFill/>
          <a:ln>
            <a:noFill/>
          </a:ln>
          <a:effectLst>
            <a:outerShdw blurRad="50799">
              <a:srgbClr val="000000">
                <a:alpha val="60000"/>
              </a:srgbClr>
            </a:outerShdw>
          </a:effectLst>
        </p:spPr>
        <p:txBody>
          <a:bodyPr anchorCtr="0" anchor="b" bIns="91425" lIns="91425" rIns="91425" tIns="91425"/>
          <a:lstStyle>
            <a:lvl1pPr indent="0" lvl="0" marL="0" marR="0" rtl="0" algn="l">
              <a:spcBef>
                <a:spcPts val="0"/>
              </a:spcBef>
              <a:buClr>
                <a:srgbClr val="FEFEFE"/>
              </a:buClr>
              <a:buFont typeface="Century Gothic"/>
              <a:buNone/>
              <a:defRPr b="1" i="0" sz="4000" u="none" cap="none" strike="noStrike">
                <a:solidFill>
                  <a:srgbClr val="FEFEFE"/>
                </a:solidFill>
                <a:latin typeface="Century Gothic"/>
                <a:ea typeface="Century Gothic"/>
                <a:cs typeface="Century Gothic"/>
                <a:sym typeface="Century Gothic"/>
              </a:defRPr>
            </a:lvl1pPr>
            <a:lvl2pPr indent="0" lvl="1" marL="0" marR="0" rtl="0" algn="l">
              <a:spcBef>
                <a:spcPts val="0"/>
              </a:spcBef>
              <a:buNone/>
              <a:defRPr b="0" i="0" sz="1800" u="none" cap="none" strike="noStrike">
                <a:solidFill>
                  <a:schemeClr val="lt2"/>
                </a:solidFill>
              </a:defRPr>
            </a:lvl2pPr>
            <a:lvl3pPr indent="0" lvl="2" marL="0" marR="0" rtl="0" algn="l">
              <a:spcBef>
                <a:spcPts val="0"/>
              </a:spcBef>
              <a:buNone/>
              <a:defRPr b="0" i="0" sz="1800" u="none" cap="none" strike="noStrike">
                <a:solidFill>
                  <a:schemeClr val="lt2"/>
                </a:solidFill>
              </a:defRPr>
            </a:lvl3pPr>
            <a:lvl4pPr indent="0" lvl="3" marL="0" marR="0" rtl="0" algn="l">
              <a:spcBef>
                <a:spcPts val="0"/>
              </a:spcBef>
              <a:buNone/>
              <a:defRPr b="0" i="0" sz="1800" u="none" cap="none" strike="noStrike">
                <a:solidFill>
                  <a:schemeClr val="lt2"/>
                </a:solidFill>
              </a:defRPr>
            </a:lvl4pPr>
            <a:lvl5pPr indent="0" lvl="4" marL="0" marR="0" rtl="0" algn="l">
              <a:spcBef>
                <a:spcPts val="0"/>
              </a:spcBef>
              <a:buNone/>
              <a:defRPr b="0" i="0" sz="1800" u="none" cap="none" strike="noStrike">
                <a:solidFill>
                  <a:schemeClr val="lt2"/>
                </a:solidFill>
              </a:defRPr>
            </a:lvl5pPr>
            <a:lvl6pPr indent="0" lvl="5" marL="0" marR="0" rtl="0" algn="l">
              <a:spcBef>
                <a:spcPts val="0"/>
              </a:spcBef>
              <a:buNone/>
              <a:defRPr b="0" i="0" sz="1800" u="none" cap="none" strike="noStrike">
                <a:solidFill>
                  <a:schemeClr val="lt2"/>
                </a:solidFill>
              </a:defRPr>
            </a:lvl6pPr>
            <a:lvl7pPr indent="0" lvl="6" marL="0" marR="0" rtl="0" algn="l">
              <a:spcBef>
                <a:spcPts val="0"/>
              </a:spcBef>
              <a:buNone/>
              <a:defRPr b="0" i="0" sz="1800" u="none" cap="none" strike="noStrike">
                <a:solidFill>
                  <a:schemeClr val="lt2"/>
                </a:solidFill>
              </a:defRPr>
            </a:lvl7pPr>
            <a:lvl8pPr indent="0" lvl="7" marL="0" marR="0" rtl="0" algn="l">
              <a:spcBef>
                <a:spcPts val="0"/>
              </a:spcBef>
              <a:buNone/>
              <a:defRPr b="0" i="0" sz="1800" u="none" cap="none" strike="noStrike">
                <a:solidFill>
                  <a:schemeClr val="lt2"/>
                </a:solidFill>
              </a:defRPr>
            </a:lvl8pPr>
            <a:lvl9pPr indent="0" lvl="8" marL="0" marR="0" rtl="0" algn="l">
              <a:spcBef>
                <a:spcPts val="0"/>
              </a:spcBef>
              <a:buNone/>
              <a:defRPr b="0" i="0" sz="1800" u="none" cap="none" strike="noStrike">
                <a:solidFill>
                  <a:schemeClr val="lt2"/>
                </a:solidFill>
              </a:defRPr>
            </a:lvl9pPr>
          </a:lstStyle>
          <a:p/>
        </p:txBody>
      </p:sp>
      <p:sp>
        <p:nvSpPr>
          <p:cNvPr id="35" name="Shape 35"/>
          <p:cNvSpPr txBox="1"/>
          <p:nvPr>
            <p:ph idx="1" type="body"/>
          </p:nvPr>
        </p:nvSpPr>
        <p:spPr>
          <a:xfrm>
            <a:off x="818712" y="2222286"/>
            <a:ext cx="5185873" cy="3638763"/>
          </a:xfrm>
          <a:prstGeom prst="rect">
            <a:avLst/>
          </a:prstGeom>
          <a:noFill/>
          <a:ln>
            <a:noFill/>
          </a:ln>
          <a:effectLst>
            <a:outerShdw blurRad="50799">
              <a:srgbClr val="000000">
                <a:alpha val="40000"/>
              </a:srgbClr>
            </a:outerShdw>
          </a:effectLst>
        </p:spPr>
        <p:txBody>
          <a:bodyPr anchorCtr="0" anchor="ctr" bIns="91425" lIns="91425" rIns="91425" tIns="91425"/>
          <a:lstStyle>
            <a:lvl1pPr indent="-228600" lvl="0" marL="342900" marR="0" rtl="0" algn="l">
              <a:spcBef>
                <a:spcPts val="360"/>
              </a:spcBef>
              <a:spcAft>
                <a:spcPts val="600"/>
              </a:spcAft>
              <a:buClr>
                <a:schemeClr val="accent1"/>
              </a:buClr>
              <a:buSzPct val="100000"/>
              <a:buFont typeface="Noto Sans Symbols"/>
              <a:buChar char="○"/>
              <a:defRPr b="0" i="0" sz="1800" u="none" cap="none" strike="noStrike">
                <a:solidFill>
                  <a:schemeClr val="lt1"/>
                </a:solidFill>
                <a:latin typeface="Century Gothic"/>
                <a:ea typeface="Century Gothic"/>
                <a:cs typeface="Century Gothic"/>
                <a:sym typeface="Century Gothic"/>
              </a:defRPr>
            </a:lvl1pPr>
            <a:lvl2pPr indent="-184150" lvl="1" marL="742950" marR="0" rtl="0" algn="l">
              <a:spcBef>
                <a:spcPts val="320"/>
              </a:spcBef>
              <a:spcAft>
                <a:spcPts val="600"/>
              </a:spcAft>
              <a:buClr>
                <a:schemeClr val="accent1"/>
              </a:buClr>
              <a:buSzPct val="100000"/>
              <a:buFont typeface="Noto Sans Symbols"/>
              <a:buChar char="○"/>
              <a:defRPr b="0" i="0" sz="1600" u="none" cap="none" strike="noStrike">
                <a:solidFill>
                  <a:schemeClr val="lt1"/>
                </a:solidFill>
                <a:latin typeface="Century Gothic"/>
                <a:ea typeface="Century Gothic"/>
                <a:cs typeface="Century Gothic"/>
                <a:sym typeface="Century Gothic"/>
              </a:defRPr>
            </a:lvl2pPr>
            <a:lvl3pPr indent="-139700" lvl="2" marL="1143000" marR="0" rtl="0" algn="l">
              <a:spcBef>
                <a:spcPts val="280"/>
              </a:spcBef>
              <a:spcAft>
                <a:spcPts val="600"/>
              </a:spcAft>
              <a:buClr>
                <a:schemeClr val="accent1"/>
              </a:buClr>
              <a:buSzPct val="100000"/>
              <a:buFont typeface="Noto Sans Symbols"/>
              <a:buChar char="○"/>
              <a:defRPr b="0" i="0" sz="1400" u="none" cap="none" strike="noStrike">
                <a:solidFill>
                  <a:schemeClr val="lt1"/>
                </a:solidFill>
                <a:latin typeface="Century Gothic"/>
                <a:ea typeface="Century Gothic"/>
                <a:cs typeface="Century Gothic"/>
                <a:sym typeface="Century Gothic"/>
              </a:defRPr>
            </a:lvl3pPr>
            <a:lvl4pPr indent="-152400" lvl="3" marL="16002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4pPr>
            <a:lvl5pPr indent="-152400" lvl="4" marL="20574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5pPr>
            <a:lvl6pPr indent="-164800" lvl="5" marL="24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6pPr>
            <a:lvl7pPr indent="-158400" lvl="6" marL="28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7pPr>
            <a:lvl8pPr indent="-164700" lvl="7" marL="32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8pPr>
            <a:lvl9pPr indent="-158300" lvl="8" marL="36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9pPr>
          </a:lstStyle>
          <a:p/>
        </p:txBody>
      </p:sp>
      <p:sp>
        <p:nvSpPr>
          <p:cNvPr id="36" name="Shape 36"/>
          <p:cNvSpPr txBox="1"/>
          <p:nvPr>
            <p:ph idx="2" type="body"/>
          </p:nvPr>
        </p:nvSpPr>
        <p:spPr>
          <a:xfrm>
            <a:off x="6187414" y="2222286"/>
            <a:ext cx="5194583" cy="3638764"/>
          </a:xfrm>
          <a:prstGeom prst="rect">
            <a:avLst/>
          </a:prstGeom>
          <a:noFill/>
          <a:ln>
            <a:noFill/>
          </a:ln>
          <a:effectLst>
            <a:outerShdw blurRad="50799">
              <a:srgbClr val="000000">
                <a:alpha val="40000"/>
              </a:srgbClr>
            </a:outerShdw>
          </a:effectLst>
        </p:spPr>
        <p:txBody>
          <a:bodyPr anchorCtr="0" anchor="ctr" bIns="91425" lIns="91425" rIns="91425" tIns="91425"/>
          <a:lstStyle>
            <a:lvl1pPr indent="-228600" lvl="0" marL="342900" marR="0" rtl="0" algn="l">
              <a:spcBef>
                <a:spcPts val="360"/>
              </a:spcBef>
              <a:spcAft>
                <a:spcPts val="600"/>
              </a:spcAft>
              <a:buClr>
                <a:schemeClr val="accent1"/>
              </a:buClr>
              <a:buSzPct val="100000"/>
              <a:buFont typeface="Noto Sans Symbols"/>
              <a:buChar char="○"/>
              <a:defRPr b="0" i="0" sz="1800" u="none" cap="none" strike="noStrike">
                <a:solidFill>
                  <a:schemeClr val="lt1"/>
                </a:solidFill>
                <a:latin typeface="Century Gothic"/>
                <a:ea typeface="Century Gothic"/>
                <a:cs typeface="Century Gothic"/>
                <a:sym typeface="Century Gothic"/>
              </a:defRPr>
            </a:lvl1pPr>
            <a:lvl2pPr indent="-184150" lvl="1" marL="742950" marR="0" rtl="0" algn="l">
              <a:spcBef>
                <a:spcPts val="320"/>
              </a:spcBef>
              <a:spcAft>
                <a:spcPts val="600"/>
              </a:spcAft>
              <a:buClr>
                <a:schemeClr val="accent1"/>
              </a:buClr>
              <a:buSzPct val="100000"/>
              <a:buFont typeface="Noto Sans Symbols"/>
              <a:buChar char="○"/>
              <a:defRPr b="0" i="0" sz="1600" u="none" cap="none" strike="noStrike">
                <a:solidFill>
                  <a:schemeClr val="lt1"/>
                </a:solidFill>
                <a:latin typeface="Century Gothic"/>
                <a:ea typeface="Century Gothic"/>
                <a:cs typeface="Century Gothic"/>
                <a:sym typeface="Century Gothic"/>
              </a:defRPr>
            </a:lvl2pPr>
            <a:lvl3pPr indent="-139700" lvl="2" marL="1143000" marR="0" rtl="0" algn="l">
              <a:spcBef>
                <a:spcPts val="280"/>
              </a:spcBef>
              <a:spcAft>
                <a:spcPts val="600"/>
              </a:spcAft>
              <a:buClr>
                <a:schemeClr val="accent1"/>
              </a:buClr>
              <a:buSzPct val="100000"/>
              <a:buFont typeface="Noto Sans Symbols"/>
              <a:buChar char="○"/>
              <a:defRPr b="0" i="0" sz="1400" u="none" cap="none" strike="noStrike">
                <a:solidFill>
                  <a:schemeClr val="lt1"/>
                </a:solidFill>
                <a:latin typeface="Century Gothic"/>
                <a:ea typeface="Century Gothic"/>
                <a:cs typeface="Century Gothic"/>
                <a:sym typeface="Century Gothic"/>
              </a:defRPr>
            </a:lvl3pPr>
            <a:lvl4pPr indent="-152400" lvl="3" marL="16002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4pPr>
            <a:lvl5pPr indent="-152400" lvl="4" marL="20574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5pPr>
            <a:lvl6pPr indent="-164800" lvl="5" marL="24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6pPr>
            <a:lvl7pPr indent="-158400" lvl="6" marL="28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7pPr>
            <a:lvl8pPr indent="-164700" lvl="7" marL="32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8pPr>
            <a:lvl9pPr indent="-158300" lvl="8" marL="36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9pPr>
          </a:lstStyle>
          <a:p/>
        </p:txBody>
      </p:sp>
      <p:sp>
        <p:nvSpPr>
          <p:cNvPr id="37" name="Shape 37"/>
          <p:cNvSpPr txBox="1"/>
          <p:nvPr>
            <p:ph idx="10" type="dt"/>
          </p:nvPr>
        </p:nvSpPr>
        <p:spPr>
          <a:xfrm>
            <a:off x="9334625" y="6041362"/>
            <a:ext cx="1343705" cy="365125"/>
          </a:xfrm>
          <a:prstGeom prst="rect">
            <a:avLst/>
          </a:prstGeom>
          <a:noFill/>
          <a:ln>
            <a:noFill/>
          </a:ln>
        </p:spPr>
        <p:txBody>
          <a:bodyPr anchorCtr="0" anchor="b" bIns="91425" lIns="91425" rIns="91425" tIns="91425"/>
          <a:lstStyle>
            <a:lvl1pPr indent="0" lvl="0" marL="0" marR="0" rtl="0" algn="r">
              <a:spcBef>
                <a:spcPts val="0"/>
              </a:spcBef>
              <a:buNone/>
              <a:defRPr sz="900">
                <a:solidFill>
                  <a:schemeClr val="lt1"/>
                </a:solidFill>
                <a:latin typeface="Century Gothic"/>
                <a:ea typeface="Century Gothic"/>
                <a:cs typeface="Century Gothic"/>
                <a:sym typeface="Century Gothic"/>
              </a:defRPr>
            </a:lvl1pPr>
            <a:lvl2pPr indent="0" lvl="1" marL="457200" marR="0" rtl="0" algn="l">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None/>
              <a:defRPr b="0" i="0" sz="1800" u="none" cap="none" strike="noStrike">
                <a:solidFill>
                  <a:schemeClr val="lt1"/>
                </a:solidFill>
                <a:latin typeface="Century Gothic"/>
                <a:ea typeface="Century Gothic"/>
                <a:cs typeface="Century Gothic"/>
                <a:sym typeface="Century Gothic"/>
              </a:defRPr>
            </a:lvl9pPr>
          </a:lstStyle>
          <a:p/>
        </p:txBody>
      </p:sp>
      <p:sp>
        <p:nvSpPr>
          <p:cNvPr id="38" name="Shape 38"/>
          <p:cNvSpPr txBox="1"/>
          <p:nvPr>
            <p:ph idx="11" type="ftr"/>
          </p:nvPr>
        </p:nvSpPr>
        <p:spPr>
          <a:xfrm>
            <a:off x="451514" y="6041362"/>
            <a:ext cx="8644319" cy="365125"/>
          </a:xfrm>
          <a:prstGeom prst="rect">
            <a:avLst/>
          </a:prstGeom>
          <a:noFill/>
          <a:ln>
            <a:noFill/>
          </a:ln>
        </p:spPr>
        <p:txBody>
          <a:bodyPr anchorCtr="0" anchor="b" bIns="91425" lIns="91425" rIns="91425" tIns="91425"/>
          <a:lstStyle>
            <a:lvl1pPr indent="0" lvl="0" marL="0" marR="0" rtl="0" algn="l">
              <a:spcBef>
                <a:spcPts val="0"/>
              </a:spcBef>
              <a:buNone/>
              <a:defRPr sz="900">
                <a:solidFill>
                  <a:schemeClr val="lt1"/>
                </a:solidFill>
                <a:latin typeface="Century Gothic"/>
                <a:ea typeface="Century Gothic"/>
                <a:cs typeface="Century Gothic"/>
                <a:sym typeface="Century Gothic"/>
              </a:defRPr>
            </a:lvl1pPr>
            <a:lvl2pPr indent="0" lvl="1" marL="457200" marR="0" rtl="0" algn="l">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None/>
              <a:defRPr b="0" i="0" sz="1800" u="none" cap="none" strike="noStrike">
                <a:solidFill>
                  <a:schemeClr val="lt1"/>
                </a:solidFill>
                <a:latin typeface="Century Gothic"/>
                <a:ea typeface="Century Gothic"/>
                <a:cs typeface="Century Gothic"/>
                <a:sym typeface="Century Gothic"/>
              </a:defRPr>
            </a:lvl9pPr>
          </a:lstStyle>
          <a:p/>
        </p:txBody>
      </p:sp>
      <p:sp>
        <p:nvSpPr>
          <p:cNvPr id="39" name="Shape 39"/>
          <p:cNvSpPr txBox="1"/>
          <p:nvPr>
            <p:ph idx="12" type="sldNum"/>
          </p:nvPr>
        </p:nvSpPr>
        <p:spPr>
          <a:xfrm>
            <a:off x="10678331" y="5915887"/>
            <a:ext cx="1062155" cy="490599"/>
          </a:xfrm>
          <a:prstGeom prst="rect">
            <a:avLst/>
          </a:prstGeom>
          <a:noFill/>
          <a:ln>
            <a:noFill/>
          </a:ln>
        </p:spPr>
        <p:txBody>
          <a:bodyPr anchorCtr="0" anchor="b" bIns="10800" lIns="91425" rIns="91425" tIns="45700">
            <a:noAutofit/>
          </a:bodyPr>
          <a:lstStyle/>
          <a:p>
            <a:pPr indent="0" lvl="0" marL="0" marR="0" rtl="0" algn="r">
              <a:spcBef>
                <a:spcPts val="0"/>
              </a:spcBef>
              <a:buSzPct val="25000"/>
              <a:buNone/>
            </a:pPr>
            <a:fld id="{00000000-1234-1234-1234-123412341234}" type="slidenum">
              <a:rPr lang="es-ES" sz="2000">
                <a:solidFill>
                  <a:schemeClr val="accent1"/>
                </a:solidFill>
                <a:latin typeface="Century Gothic"/>
                <a:ea typeface="Century Gothic"/>
                <a:cs typeface="Century Gothic"/>
                <a:sym typeface="Century Gothic"/>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TxTwoObj">
  <p:cSld name="Comparison">
    <p:spTree>
      <p:nvGrpSpPr>
        <p:cNvPr id="40" name="Shape 40"/>
        <p:cNvGrpSpPr/>
        <p:nvPr/>
      </p:nvGrpSpPr>
      <p:grpSpPr>
        <a:xfrm>
          <a:off x="0" y="0"/>
          <a:ext cx="0" cy="0"/>
          <a:chOff x="0" y="0"/>
          <a:chExt cx="0" cy="0"/>
        </a:xfrm>
      </p:grpSpPr>
      <p:sp>
        <p:nvSpPr>
          <p:cNvPr id="41" name="Shape 41"/>
          <p:cNvSpPr/>
          <p:nvPr/>
        </p:nvSpPr>
        <p:spPr>
          <a:xfrm>
            <a:off x="0" y="0"/>
            <a:ext cx="12192000" cy="2185988"/>
          </a:xfrm>
          <a:custGeom>
            <a:pathLst>
              <a:path extrusionOk="0" h="120000" w="120000">
                <a:moveTo>
                  <a:pt x="120000" y="0"/>
                </a:moveTo>
                <a:lnTo>
                  <a:pt x="0" y="0"/>
                </a:lnTo>
                <a:lnTo>
                  <a:pt x="0" y="103616"/>
                </a:lnTo>
                <a:lnTo>
                  <a:pt x="19645" y="103616"/>
                </a:lnTo>
                <a:lnTo>
                  <a:pt x="23395" y="119302"/>
                </a:lnTo>
                <a:lnTo>
                  <a:pt x="23395" y="119302"/>
                </a:lnTo>
                <a:lnTo>
                  <a:pt x="23479" y="119477"/>
                </a:lnTo>
                <a:lnTo>
                  <a:pt x="23604" y="119738"/>
                </a:lnTo>
                <a:lnTo>
                  <a:pt x="23729" y="120000"/>
                </a:lnTo>
                <a:lnTo>
                  <a:pt x="23833" y="120000"/>
                </a:lnTo>
                <a:lnTo>
                  <a:pt x="23958" y="120000"/>
                </a:lnTo>
                <a:lnTo>
                  <a:pt x="24062" y="119738"/>
                </a:lnTo>
                <a:lnTo>
                  <a:pt x="24187" y="119477"/>
                </a:lnTo>
                <a:lnTo>
                  <a:pt x="24270" y="119302"/>
                </a:lnTo>
                <a:lnTo>
                  <a:pt x="28020" y="103616"/>
                </a:lnTo>
                <a:lnTo>
                  <a:pt x="120000" y="103616"/>
                </a:lnTo>
                <a:lnTo>
                  <a:pt x="120000" y="0"/>
                </a:lnTo>
                <a:close/>
              </a:path>
            </a:pathLst>
          </a:custGeom>
          <a:blipFill rotWithShape="1">
            <a:blip r:embed="rId2">
              <a:alphaModFix/>
            </a:blip>
            <a:tile algn="tl" flip="none" tx="0" sx="100000" ty="0" sy="100000"/>
          </a:blipFill>
          <a:ln cap="rnd" cmpd="sng" w="9525">
            <a:solidFill>
              <a:schemeClr val="accent1"/>
            </a:solidFill>
            <a:prstDash val="solid"/>
            <a:round/>
            <a:headEnd len="med" w="med" type="none"/>
            <a:tailEnd len="med" w="med" type="none"/>
          </a:ln>
        </p:spPr>
      </p:sp>
      <p:sp>
        <p:nvSpPr>
          <p:cNvPr id="42" name="Shape 42"/>
          <p:cNvSpPr txBox="1"/>
          <p:nvPr>
            <p:ph type="title"/>
          </p:nvPr>
        </p:nvSpPr>
        <p:spPr>
          <a:xfrm>
            <a:off x="810000" y="447187"/>
            <a:ext cx="10571997" cy="970450"/>
          </a:xfrm>
          <a:prstGeom prst="rect">
            <a:avLst/>
          </a:prstGeom>
          <a:noFill/>
          <a:ln>
            <a:noFill/>
          </a:ln>
          <a:effectLst>
            <a:outerShdw blurRad="50799">
              <a:srgbClr val="000000">
                <a:alpha val="60000"/>
              </a:srgbClr>
            </a:outerShdw>
          </a:effectLst>
        </p:spPr>
        <p:txBody>
          <a:bodyPr anchorCtr="0" anchor="b" bIns="91425" lIns="91425" rIns="91425" tIns="91425"/>
          <a:lstStyle>
            <a:lvl1pPr indent="0" lvl="0" marL="0" marR="0" rtl="0" algn="l">
              <a:spcBef>
                <a:spcPts val="0"/>
              </a:spcBef>
              <a:buClr>
                <a:srgbClr val="FEFEFE"/>
              </a:buClr>
              <a:buFont typeface="Century Gothic"/>
              <a:buNone/>
              <a:defRPr b="1" i="0" sz="4000" u="none" cap="none" strike="noStrike">
                <a:solidFill>
                  <a:srgbClr val="FEFEFE"/>
                </a:solidFill>
                <a:latin typeface="Century Gothic"/>
                <a:ea typeface="Century Gothic"/>
                <a:cs typeface="Century Gothic"/>
                <a:sym typeface="Century Gothic"/>
              </a:defRPr>
            </a:lvl1pPr>
            <a:lvl2pPr indent="0" lvl="1" marL="0" marR="0" rtl="0" algn="l">
              <a:spcBef>
                <a:spcPts val="0"/>
              </a:spcBef>
              <a:buNone/>
              <a:defRPr b="0" i="0" sz="1800" u="none" cap="none" strike="noStrike">
                <a:solidFill>
                  <a:schemeClr val="lt2"/>
                </a:solidFill>
              </a:defRPr>
            </a:lvl2pPr>
            <a:lvl3pPr indent="0" lvl="2" marL="0" marR="0" rtl="0" algn="l">
              <a:spcBef>
                <a:spcPts val="0"/>
              </a:spcBef>
              <a:buNone/>
              <a:defRPr b="0" i="0" sz="1800" u="none" cap="none" strike="noStrike">
                <a:solidFill>
                  <a:schemeClr val="lt2"/>
                </a:solidFill>
              </a:defRPr>
            </a:lvl3pPr>
            <a:lvl4pPr indent="0" lvl="3" marL="0" marR="0" rtl="0" algn="l">
              <a:spcBef>
                <a:spcPts val="0"/>
              </a:spcBef>
              <a:buNone/>
              <a:defRPr b="0" i="0" sz="1800" u="none" cap="none" strike="noStrike">
                <a:solidFill>
                  <a:schemeClr val="lt2"/>
                </a:solidFill>
              </a:defRPr>
            </a:lvl4pPr>
            <a:lvl5pPr indent="0" lvl="4" marL="0" marR="0" rtl="0" algn="l">
              <a:spcBef>
                <a:spcPts val="0"/>
              </a:spcBef>
              <a:buNone/>
              <a:defRPr b="0" i="0" sz="1800" u="none" cap="none" strike="noStrike">
                <a:solidFill>
                  <a:schemeClr val="lt2"/>
                </a:solidFill>
              </a:defRPr>
            </a:lvl5pPr>
            <a:lvl6pPr indent="0" lvl="5" marL="0" marR="0" rtl="0" algn="l">
              <a:spcBef>
                <a:spcPts val="0"/>
              </a:spcBef>
              <a:buNone/>
              <a:defRPr b="0" i="0" sz="1800" u="none" cap="none" strike="noStrike">
                <a:solidFill>
                  <a:schemeClr val="lt2"/>
                </a:solidFill>
              </a:defRPr>
            </a:lvl6pPr>
            <a:lvl7pPr indent="0" lvl="6" marL="0" marR="0" rtl="0" algn="l">
              <a:spcBef>
                <a:spcPts val="0"/>
              </a:spcBef>
              <a:buNone/>
              <a:defRPr b="0" i="0" sz="1800" u="none" cap="none" strike="noStrike">
                <a:solidFill>
                  <a:schemeClr val="lt2"/>
                </a:solidFill>
              </a:defRPr>
            </a:lvl7pPr>
            <a:lvl8pPr indent="0" lvl="7" marL="0" marR="0" rtl="0" algn="l">
              <a:spcBef>
                <a:spcPts val="0"/>
              </a:spcBef>
              <a:buNone/>
              <a:defRPr b="0" i="0" sz="1800" u="none" cap="none" strike="noStrike">
                <a:solidFill>
                  <a:schemeClr val="lt2"/>
                </a:solidFill>
              </a:defRPr>
            </a:lvl8pPr>
            <a:lvl9pPr indent="0" lvl="8" marL="0" marR="0" rtl="0" algn="l">
              <a:spcBef>
                <a:spcPts val="0"/>
              </a:spcBef>
              <a:buNone/>
              <a:defRPr b="0" i="0" sz="1800" u="none" cap="none" strike="noStrike">
                <a:solidFill>
                  <a:schemeClr val="lt2"/>
                </a:solidFill>
              </a:defRPr>
            </a:lvl9pPr>
          </a:lstStyle>
          <a:p/>
        </p:txBody>
      </p:sp>
      <p:sp>
        <p:nvSpPr>
          <p:cNvPr id="43" name="Shape 43"/>
          <p:cNvSpPr txBox="1"/>
          <p:nvPr>
            <p:ph idx="1" type="body"/>
          </p:nvPr>
        </p:nvSpPr>
        <p:spPr>
          <a:xfrm>
            <a:off x="814727" y="2174875"/>
            <a:ext cx="5189857" cy="576262"/>
          </a:xfrm>
          <a:prstGeom prst="rect">
            <a:avLst/>
          </a:prstGeom>
          <a:noFill/>
          <a:ln>
            <a:noFill/>
          </a:ln>
          <a:effectLst>
            <a:outerShdw blurRad="50799">
              <a:srgbClr val="000000">
                <a:alpha val="40000"/>
              </a:srgbClr>
            </a:outerShdw>
          </a:effectLst>
        </p:spPr>
        <p:txBody>
          <a:bodyPr anchorCtr="0" anchor="b" bIns="91425" lIns="91425" rIns="91425" tIns="91425"/>
          <a:lstStyle>
            <a:lvl1pPr indent="0" lvl="0" marL="0" marR="0" rtl="0" algn="ctr">
              <a:spcBef>
                <a:spcPts val="400"/>
              </a:spcBef>
              <a:spcAft>
                <a:spcPts val="600"/>
              </a:spcAft>
              <a:buClr>
                <a:schemeClr val="accent1"/>
              </a:buClr>
              <a:buFont typeface="Noto Sans Symbols"/>
              <a:buNone/>
              <a:defRPr b="0" i="0" sz="2000" u="none" cap="none" strike="noStrike">
                <a:solidFill>
                  <a:schemeClr val="lt1"/>
                </a:solidFill>
                <a:latin typeface="Century Gothic"/>
                <a:ea typeface="Century Gothic"/>
                <a:cs typeface="Century Gothic"/>
                <a:sym typeface="Century Gothic"/>
              </a:defRPr>
            </a:lvl1pPr>
            <a:lvl2pPr indent="0" lvl="1" marL="457200" marR="0" rtl="0" algn="l">
              <a:spcBef>
                <a:spcPts val="400"/>
              </a:spcBef>
              <a:spcAft>
                <a:spcPts val="600"/>
              </a:spcAft>
              <a:buClr>
                <a:schemeClr val="accent1"/>
              </a:buClr>
              <a:buFont typeface="Noto Sans Symbols"/>
              <a:buNone/>
              <a:defRPr b="1" i="0" sz="2000" u="none" cap="none" strike="noStrike">
                <a:solidFill>
                  <a:schemeClr val="lt1"/>
                </a:solidFill>
                <a:latin typeface="Century Gothic"/>
                <a:ea typeface="Century Gothic"/>
                <a:cs typeface="Century Gothic"/>
                <a:sym typeface="Century Gothic"/>
              </a:defRPr>
            </a:lvl2pPr>
            <a:lvl3pPr indent="0" lvl="2" marL="914400" marR="0" rtl="0" algn="l">
              <a:spcBef>
                <a:spcPts val="360"/>
              </a:spcBef>
              <a:spcAft>
                <a:spcPts val="600"/>
              </a:spcAft>
              <a:buClr>
                <a:schemeClr val="accent1"/>
              </a:buClr>
              <a:buFont typeface="Noto Sans Symbols"/>
              <a:buNone/>
              <a:defRPr b="1" i="0" sz="1800" u="none" cap="none" strike="noStrike">
                <a:solidFill>
                  <a:schemeClr val="lt1"/>
                </a:solidFill>
                <a:latin typeface="Century Gothic"/>
                <a:ea typeface="Century Gothic"/>
                <a:cs typeface="Century Gothic"/>
                <a:sym typeface="Century Gothic"/>
              </a:defRPr>
            </a:lvl3pPr>
            <a:lvl4pPr indent="0" lvl="3" marL="1371600" marR="0" rtl="0" algn="l">
              <a:spcBef>
                <a:spcPts val="320"/>
              </a:spcBef>
              <a:spcAft>
                <a:spcPts val="600"/>
              </a:spcAft>
              <a:buClr>
                <a:schemeClr val="accent1"/>
              </a:buClr>
              <a:buFont typeface="Noto Sans Symbols"/>
              <a:buNone/>
              <a:defRPr b="1" i="0" sz="1600" u="none" cap="none" strike="noStrike">
                <a:solidFill>
                  <a:schemeClr val="lt1"/>
                </a:solidFill>
                <a:latin typeface="Century Gothic"/>
                <a:ea typeface="Century Gothic"/>
                <a:cs typeface="Century Gothic"/>
                <a:sym typeface="Century Gothic"/>
              </a:defRPr>
            </a:lvl4pPr>
            <a:lvl5pPr indent="0" lvl="4" marL="1828800" marR="0" rtl="0" algn="l">
              <a:spcBef>
                <a:spcPts val="320"/>
              </a:spcBef>
              <a:spcAft>
                <a:spcPts val="600"/>
              </a:spcAft>
              <a:buClr>
                <a:schemeClr val="accent1"/>
              </a:buClr>
              <a:buFont typeface="Noto Sans Symbols"/>
              <a:buNone/>
              <a:defRPr b="1" i="0" sz="1600" u="none" cap="none" strike="noStrike">
                <a:solidFill>
                  <a:schemeClr val="lt1"/>
                </a:solidFill>
                <a:latin typeface="Century Gothic"/>
                <a:ea typeface="Century Gothic"/>
                <a:cs typeface="Century Gothic"/>
                <a:sym typeface="Century Gothic"/>
              </a:defRPr>
            </a:lvl5pPr>
            <a:lvl6pPr indent="0" lvl="5" marL="2286000" marR="0" rtl="0" algn="l">
              <a:spcBef>
                <a:spcPts val="320"/>
              </a:spcBef>
              <a:spcAft>
                <a:spcPts val="600"/>
              </a:spcAft>
              <a:buClr>
                <a:schemeClr val="accent1"/>
              </a:buClr>
              <a:buFont typeface="Noto Sans Symbols"/>
              <a:buNone/>
              <a:defRPr b="1" i="0" sz="1600" u="none" cap="none" strike="noStrike">
                <a:solidFill>
                  <a:schemeClr val="lt1"/>
                </a:solidFill>
                <a:latin typeface="Century Gothic"/>
                <a:ea typeface="Century Gothic"/>
                <a:cs typeface="Century Gothic"/>
                <a:sym typeface="Century Gothic"/>
              </a:defRPr>
            </a:lvl6pPr>
            <a:lvl7pPr indent="0" lvl="6" marL="2743200" marR="0" rtl="0" algn="l">
              <a:spcBef>
                <a:spcPts val="320"/>
              </a:spcBef>
              <a:spcAft>
                <a:spcPts val="600"/>
              </a:spcAft>
              <a:buClr>
                <a:schemeClr val="accent1"/>
              </a:buClr>
              <a:buFont typeface="Noto Sans Symbols"/>
              <a:buNone/>
              <a:defRPr b="1" i="0" sz="1600" u="none" cap="none" strike="noStrike">
                <a:solidFill>
                  <a:schemeClr val="lt1"/>
                </a:solidFill>
                <a:latin typeface="Century Gothic"/>
                <a:ea typeface="Century Gothic"/>
                <a:cs typeface="Century Gothic"/>
                <a:sym typeface="Century Gothic"/>
              </a:defRPr>
            </a:lvl7pPr>
            <a:lvl8pPr indent="0" lvl="7" marL="3200400" marR="0" rtl="0" algn="l">
              <a:spcBef>
                <a:spcPts val="320"/>
              </a:spcBef>
              <a:spcAft>
                <a:spcPts val="600"/>
              </a:spcAft>
              <a:buClr>
                <a:schemeClr val="accent1"/>
              </a:buClr>
              <a:buFont typeface="Noto Sans Symbols"/>
              <a:buNone/>
              <a:defRPr b="1" i="0" sz="1600" u="none" cap="none" strike="noStrike">
                <a:solidFill>
                  <a:schemeClr val="lt1"/>
                </a:solidFill>
                <a:latin typeface="Century Gothic"/>
                <a:ea typeface="Century Gothic"/>
                <a:cs typeface="Century Gothic"/>
                <a:sym typeface="Century Gothic"/>
              </a:defRPr>
            </a:lvl8pPr>
            <a:lvl9pPr indent="0" lvl="8" marL="3657600" marR="0" rtl="0" algn="l">
              <a:spcBef>
                <a:spcPts val="320"/>
              </a:spcBef>
              <a:spcAft>
                <a:spcPts val="600"/>
              </a:spcAft>
              <a:buClr>
                <a:schemeClr val="accent1"/>
              </a:buClr>
              <a:buFont typeface="Noto Sans Symbols"/>
              <a:buNone/>
              <a:defRPr b="1" i="0" sz="1600" u="none" cap="none" strike="noStrike">
                <a:solidFill>
                  <a:schemeClr val="lt1"/>
                </a:solidFill>
                <a:latin typeface="Century Gothic"/>
                <a:ea typeface="Century Gothic"/>
                <a:cs typeface="Century Gothic"/>
                <a:sym typeface="Century Gothic"/>
              </a:defRPr>
            </a:lvl9pPr>
          </a:lstStyle>
          <a:p/>
        </p:txBody>
      </p:sp>
      <p:sp>
        <p:nvSpPr>
          <p:cNvPr id="44" name="Shape 44"/>
          <p:cNvSpPr txBox="1"/>
          <p:nvPr>
            <p:ph idx="2" type="body"/>
          </p:nvPr>
        </p:nvSpPr>
        <p:spPr>
          <a:xfrm>
            <a:off x="814729" y="2751138"/>
            <a:ext cx="5189855" cy="3109912"/>
          </a:xfrm>
          <a:prstGeom prst="rect">
            <a:avLst/>
          </a:prstGeom>
          <a:noFill/>
          <a:ln>
            <a:noFill/>
          </a:ln>
          <a:effectLst>
            <a:outerShdw blurRad="50799">
              <a:srgbClr val="000000">
                <a:alpha val="40000"/>
              </a:srgbClr>
            </a:outerShdw>
          </a:effectLst>
        </p:spPr>
        <p:txBody>
          <a:bodyPr anchorCtr="0" anchor="t" bIns="91425" lIns="91425" rIns="91425" tIns="91425"/>
          <a:lstStyle>
            <a:lvl1pPr indent="-228600" lvl="0" marL="342900" marR="0" rtl="0" algn="l">
              <a:spcBef>
                <a:spcPts val="360"/>
              </a:spcBef>
              <a:spcAft>
                <a:spcPts val="600"/>
              </a:spcAft>
              <a:buClr>
                <a:schemeClr val="accent1"/>
              </a:buClr>
              <a:buSzPct val="100000"/>
              <a:buFont typeface="Noto Sans Symbols"/>
              <a:buChar char="○"/>
              <a:defRPr b="0" i="0" sz="1800" u="none" cap="none" strike="noStrike">
                <a:solidFill>
                  <a:schemeClr val="lt1"/>
                </a:solidFill>
                <a:latin typeface="Century Gothic"/>
                <a:ea typeface="Century Gothic"/>
                <a:cs typeface="Century Gothic"/>
                <a:sym typeface="Century Gothic"/>
              </a:defRPr>
            </a:lvl1pPr>
            <a:lvl2pPr indent="-184150" lvl="1" marL="742950" marR="0" rtl="0" algn="l">
              <a:spcBef>
                <a:spcPts val="320"/>
              </a:spcBef>
              <a:spcAft>
                <a:spcPts val="600"/>
              </a:spcAft>
              <a:buClr>
                <a:schemeClr val="accent1"/>
              </a:buClr>
              <a:buSzPct val="100000"/>
              <a:buFont typeface="Noto Sans Symbols"/>
              <a:buChar char="○"/>
              <a:defRPr b="0" i="0" sz="1600" u="none" cap="none" strike="noStrike">
                <a:solidFill>
                  <a:schemeClr val="lt1"/>
                </a:solidFill>
                <a:latin typeface="Century Gothic"/>
                <a:ea typeface="Century Gothic"/>
                <a:cs typeface="Century Gothic"/>
                <a:sym typeface="Century Gothic"/>
              </a:defRPr>
            </a:lvl2pPr>
            <a:lvl3pPr indent="-139700" lvl="2" marL="1143000" marR="0" rtl="0" algn="l">
              <a:spcBef>
                <a:spcPts val="280"/>
              </a:spcBef>
              <a:spcAft>
                <a:spcPts val="600"/>
              </a:spcAft>
              <a:buClr>
                <a:schemeClr val="accent1"/>
              </a:buClr>
              <a:buSzPct val="100000"/>
              <a:buFont typeface="Noto Sans Symbols"/>
              <a:buChar char="○"/>
              <a:defRPr b="0" i="0" sz="1400" u="none" cap="none" strike="noStrike">
                <a:solidFill>
                  <a:schemeClr val="lt1"/>
                </a:solidFill>
                <a:latin typeface="Century Gothic"/>
                <a:ea typeface="Century Gothic"/>
                <a:cs typeface="Century Gothic"/>
                <a:sym typeface="Century Gothic"/>
              </a:defRPr>
            </a:lvl3pPr>
            <a:lvl4pPr indent="-152400" lvl="3" marL="16002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4pPr>
            <a:lvl5pPr indent="-152400" lvl="4" marL="20574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5pPr>
            <a:lvl6pPr indent="-164800" lvl="5" marL="24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6pPr>
            <a:lvl7pPr indent="-158400" lvl="6" marL="28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7pPr>
            <a:lvl8pPr indent="-164700" lvl="7" marL="32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8pPr>
            <a:lvl9pPr indent="-158300" lvl="8" marL="36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9pPr>
          </a:lstStyle>
          <a:p/>
        </p:txBody>
      </p:sp>
      <p:sp>
        <p:nvSpPr>
          <p:cNvPr id="45" name="Shape 45"/>
          <p:cNvSpPr txBox="1"/>
          <p:nvPr>
            <p:ph idx="3" type="body"/>
          </p:nvPr>
        </p:nvSpPr>
        <p:spPr>
          <a:xfrm>
            <a:off x="6187414" y="2174875"/>
            <a:ext cx="5194583" cy="576262"/>
          </a:xfrm>
          <a:prstGeom prst="rect">
            <a:avLst/>
          </a:prstGeom>
          <a:noFill/>
          <a:ln>
            <a:noFill/>
          </a:ln>
          <a:effectLst>
            <a:outerShdw blurRad="50799">
              <a:srgbClr val="000000">
                <a:alpha val="40000"/>
              </a:srgbClr>
            </a:outerShdw>
          </a:effectLst>
        </p:spPr>
        <p:txBody>
          <a:bodyPr anchorCtr="0" anchor="b" bIns="91425" lIns="91425" rIns="91425" tIns="91425"/>
          <a:lstStyle>
            <a:lvl1pPr indent="0" lvl="0" marL="0" marR="0" rtl="0" algn="ctr">
              <a:spcBef>
                <a:spcPts val="400"/>
              </a:spcBef>
              <a:spcAft>
                <a:spcPts val="600"/>
              </a:spcAft>
              <a:buClr>
                <a:schemeClr val="accent1"/>
              </a:buClr>
              <a:buFont typeface="Noto Sans Symbols"/>
              <a:buNone/>
              <a:defRPr b="0" i="0" sz="2000" u="none" cap="none" strike="noStrike">
                <a:solidFill>
                  <a:schemeClr val="lt1"/>
                </a:solidFill>
                <a:latin typeface="Century Gothic"/>
                <a:ea typeface="Century Gothic"/>
                <a:cs typeface="Century Gothic"/>
                <a:sym typeface="Century Gothic"/>
              </a:defRPr>
            </a:lvl1pPr>
            <a:lvl2pPr indent="0" lvl="1" marL="457200" marR="0" rtl="0" algn="l">
              <a:spcBef>
                <a:spcPts val="400"/>
              </a:spcBef>
              <a:spcAft>
                <a:spcPts val="600"/>
              </a:spcAft>
              <a:buClr>
                <a:schemeClr val="accent1"/>
              </a:buClr>
              <a:buFont typeface="Noto Sans Symbols"/>
              <a:buNone/>
              <a:defRPr b="1" i="0" sz="2000" u="none" cap="none" strike="noStrike">
                <a:solidFill>
                  <a:schemeClr val="lt1"/>
                </a:solidFill>
                <a:latin typeface="Century Gothic"/>
                <a:ea typeface="Century Gothic"/>
                <a:cs typeface="Century Gothic"/>
                <a:sym typeface="Century Gothic"/>
              </a:defRPr>
            </a:lvl2pPr>
            <a:lvl3pPr indent="0" lvl="2" marL="914400" marR="0" rtl="0" algn="l">
              <a:spcBef>
                <a:spcPts val="360"/>
              </a:spcBef>
              <a:spcAft>
                <a:spcPts val="600"/>
              </a:spcAft>
              <a:buClr>
                <a:schemeClr val="accent1"/>
              </a:buClr>
              <a:buFont typeface="Noto Sans Symbols"/>
              <a:buNone/>
              <a:defRPr b="1" i="0" sz="1800" u="none" cap="none" strike="noStrike">
                <a:solidFill>
                  <a:schemeClr val="lt1"/>
                </a:solidFill>
                <a:latin typeface="Century Gothic"/>
                <a:ea typeface="Century Gothic"/>
                <a:cs typeface="Century Gothic"/>
                <a:sym typeface="Century Gothic"/>
              </a:defRPr>
            </a:lvl3pPr>
            <a:lvl4pPr indent="0" lvl="3" marL="1371600" marR="0" rtl="0" algn="l">
              <a:spcBef>
                <a:spcPts val="320"/>
              </a:spcBef>
              <a:spcAft>
                <a:spcPts val="600"/>
              </a:spcAft>
              <a:buClr>
                <a:schemeClr val="accent1"/>
              </a:buClr>
              <a:buFont typeface="Noto Sans Symbols"/>
              <a:buNone/>
              <a:defRPr b="1" i="0" sz="1600" u="none" cap="none" strike="noStrike">
                <a:solidFill>
                  <a:schemeClr val="lt1"/>
                </a:solidFill>
                <a:latin typeface="Century Gothic"/>
                <a:ea typeface="Century Gothic"/>
                <a:cs typeface="Century Gothic"/>
                <a:sym typeface="Century Gothic"/>
              </a:defRPr>
            </a:lvl4pPr>
            <a:lvl5pPr indent="0" lvl="4" marL="1828800" marR="0" rtl="0" algn="l">
              <a:spcBef>
                <a:spcPts val="320"/>
              </a:spcBef>
              <a:spcAft>
                <a:spcPts val="600"/>
              </a:spcAft>
              <a:buClr>
                <a:schemeClr val="accent1"/>
              </a:buClr>
              <a:buFont typeface="Noto Sans Symbols"/>
              <a:buNone/>
              <a:defRPr b="1" i="0" sz="1600" u="none" cap="none" strike="noStrike">
                <a:solidFill>
                  <a:schemeClr val="lt1"/>
                </a:solidFill>
                <a:latin typeface="Century Gothic"/>
                <a:ea typeface="Century Gothic"/>
                <a:cs typeface="Century Gothic"/>
                <a:sym typeface="Century Gothic"/>
              </a:defRPr>
            </a:lvl5pPr>
            <a:lvl6pPr indent="0" lvl="5" marL="2286000" marR="0" rtl="0" algn="l">
              <a:spcBef>
                <a:spcPts val="320"/>
              </a:spcBef>
              <a:spcAft>
                <a:spcPts val="600"/>
              </a:spcAft>
              <a:buClr>
                <a:schemeClr val="accent1"/>
              </a:buClr>
              <a:buFont typeface="Noto Sans Symbols"/>
              <a:buNone/>
              <a:defRPr b="1" i="0" sz="1600" u="none" cap="none" strike="noStrike">
                <a:solidFill>
                  <a:schemeClr val="lt1"/>
                </a:solidFill>
                <a:latin typeface="Century Gothic"/>
                <a:ea typeface="Century Gothic"/>
                <a:cs typeface="Century Gothic"/>
                <a:sym typeface="Century Gothic"/>
              </a:defRPr>
            </a:lvl6pPr>
            <a:lvl7pPr indent="0" lvl="6" marL="2743200" marR="0" rtl="0" algn="l">
              <a:spcBef>
                <a:spcPts val="320"/>
              </a:spcBef>
              <a:spcAft>
                <a:spcPts val="600"/>
              </a:spcAft>
              <a:buClr>
                <a:schemeClr val="accent1"/>
              </a:buClr>
              <a:buFont typeface="Noto Sans Symbols"/>
              <a:buNone/>
              <a:defRPr b="1" i="0" sz="1600" u="none" cap="none" strike="noStrike">
                <a:solidFill>
                  <a:schemeClr val="lt1"/>
                </a:solidFill>
                <a:latin typeface="Century Gothic"/>
                <a:ea typeface="Century Gothic"/>
                <a:cs typeface="Century Gothic"/>
                <a:sym typeface="Century Gothic"/>
              </a:defRPr>
            </a:lvl7pPr>
            <a:lvl8pPr indent="0" lvl="7" marL="3200400" marR="0" rtl="0" algn="l">
              <a:spcBef>
                <a:spcPts val="320"/>
              </a:spcBef>
              <a:spcAft>
                <a:spcPts val="600"/>
              </a:spcAft>
              <a:buClr>
                <a:schemeClr val="accent1"/>
              </a:buClr>
              <a:buFont typeface="Noto Sans Symbols"/>
              <a:buNone/>
              <a:defRPr b="1" i="0" sz="1600" u="none" cap="none" strike="noStrike">
                <a:solidFill>
                  <a:schemeClr val="lt1"/>
                </a:solidFill>
                <a:latin typeface="Century Gothic"/>
                <a:ea typeface="Century Gothic"/>
                <a:cs typeface="Century Gothic"/>
                <a:sym typeface="Century Gothic"/>
              </a:defRPr>
            </a:lvl8pPr>
            <a:lvl9pPr indent="0" lvl="8" marL="3657600" marR="0" rtl="0" algn="l">
              <a:spcBef>
                <a:spcPts val="320"/>
              </a:spcBef>
              <a:spcAft>
                <a:spcPts val="600"/>
              </a:spcAft>
              <a:buClr>
                <a:schemeClr val="accent1"/>
              </a:buClr>
              <a:buFont typeface="Noto Sans Symbols"/>
              <a:buNone/>
              <a:defRPr b="1" i="0" sz="1600" u="none" cap="none" strike="noStrike">
                <a:solidFill>
                  <a:schemeClr val="lt1"/>
                </a:solidFill>
                <a:latin typeface="Century Gothic"/>
                <a:ea typeface="Century Gothic"/>
                <a:cs typeface="Century Gothic"/>
                <a:sym typeface="Century Gothic"/>
              </a:defRPr>
            </a:lvl9pPr>
          </a:lstStyle>
          <a:p/>
        </p:txBody>
      </p:sp>
      <p:sp>
        <p:nvSpPr>
          <p:cNvPr id="46" name="Shape 46"/>
          <p:cNvSpPr txBox="1"/>
          <p:nvPr>
            <p:ph idx="4" type="body"/>
          </p:nvPr>
        </p:nvSpPr>
        <p:spPr>
          <a:xfrm>
            <a:off x="6187414" y="2751138"/>
            <a:ext cx="5194583" cy="3109912"/>
          </a:xfrm>
          <a:prstGeom prst="rect">
            <a:avLst/>
          </a:prstGeom>
          <a:noFill/>
          <a:ln>
            <a:noFill/>
          </a:ln>
          <a:effectLst>
            <a:outerShdw blurRad="50799">
              <a:srgbClr val="000000">
                <a:alpha val="40000"/>
              </a:srgbClr>
            </a:outerShdw>
          </a:effectLst>
        </p:spPr>
        <p:txBody>
          <a:bodyPr anchorCtr="0" anchor="t" bIns="91425" lIns="91425" rIns="91425" tIns="91425"/>
          <a:lstStyle>
            <a:lvl1pPr indent="-228600" lvl="0" marL="342900" marR="0" rtl="0" algn="l">
              <a:spcBef>
                <a:spcPts val="360"/>
              </a:spcBef>
              <a:spcAft>
                <a:spcPts val="600"/>
              </a:spcAft>
              <a:buClr>
                <a:schemeClr val="accent1"/>
              </a:buClr>
              <a:buSzPct val="100000"/>
              <a:buFont typeface="Noto Sans Symbols"/>
              <a:buChar char="○"/>
              <a:defRPr b="0" i="0" sz="1800" u="none" cap="none" strike="noStrike">
                <a:solidFill>
                  <a:schemeClr val="lt1"/>
                </a:solidFill>
                <a:latin typeface="Century Gothic"/>
                <a:ea typeface="Century Gothic"/>
                <a:cs typeface="Century Gothic"/>
                <a:sym typeface="Century Gothic"/>
              </a:defRPr>
            </a:lvl1pPr>
            <a:lvl2pPr indent="-184150" lvl="1" marL="742950" marR="0" rtl="0" algn="l">
              <a:spcBef>
                <a:spcPts val="320"/>
              </a:spcBef>
              <a:spcAft>
                <a:spcPts val="600"/>
              </a:spcAft>
              <a:buClr>
                <a:schemeClr val="accent1"/>
              </a:buClr>
              <a:buSzPct val="100000"/>
              <a:buFont typeface="Noto Sans Symbols"/>
              <a:buChar char="○"/>
              <a:defRPr b="0" i="0" sz="1600" u="none" cap="none" strike="noStrike">
                <a:solidFill>
                  <a:schemeClr val="lt1"/>
                </a:solidFill>
                <a:latin typeface="Century Gothic"/>
                <a:ea typeface="Century Gothic"/>
                <a:cs typeface="Century Gothic"/>
                <a:sym typeface="Century Gothic"/>
              </a:defRPr>
            </a:lvl2pPr>
            <a:lvl3pPr indent="-139700" lvl="2" marL="1143000" marR="0" rtl="0" algn="l">
              <a:spcBef>
                <a:spcPts val="280"/>
              </a:spcBef>
              <a:spcAft>
                <a:spcPts val="600"/>
              </a:spcAft>
              <a:buClr>
                <a:schemeClr val="accent1"/>
              </a:buClr>
              <a:buSzPct val="100000"/>
              <a:buFont typeface="Noto Sans Symbols"/>
              <a:buChar char="○"/>
              <a:defRPr b="0" i="0" sz="1400" u="none" cap="none" strike="noStrike">
                <a:solidFill>
                  <a:schemeClr val="lt1"/>
                </a:solidFill>
                <a:latin typeface="Century Gothic"/>
                <a:ea typeface="Century Gothic"/>
                <a:cs typeface="Century Gothic"/>
                <a:sym typeface="Century Gothic"/>
              </a:defRPr>
            </a:lvl3pPr>
            <a:lvl4pPr indent="-152400" lvl="3" marL="16002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4pPr>
            <a:lvl5pPr indent="-152400" lvl="4" marL="20574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5pPr>
            <a:lvl6pPr indent="-164800" lvl="5" marL="24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6pPr>
            <a:lvl7pPr indent="-158400" lvl="6" marL="28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7pPr>
            <a:lvl8pPr indent="-164700" lvl="7" marL="32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8pPr>
            <a:lvl9pPr indent="-158300" lvl="8" marL="36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9pPr>
          </a:lstStyle>
          <a:p/>
        </p:txBody>
      </p:sp>
      <p:sp>
        <p:nvSpPr>
          <p:cNvPr id="47" name="Shape 47"/>
          <p:cNvSpPr txBox="1"/>
          <p:nvPr>
            <p:ph idx="10" type="dt"/>
          </p:nvPr>
        </p:nvSpPr>
        <p:spPr>
          <a:xfrm>
            <a:off x="9334625" y="6041362"/>
            <a:ext cx="1343705" cy="365125"/>
          </a:xfrm>
          <a:prstGeom prst="rect">
            <a:avLst/>
          </a:prstGeom>
          <a:noFill/>
          <a:ln>
            <a:noFill/>
          </a:ln>
        </p:spPr>
        <p:txBody>
          <a:bodyPr anchorCtr="0" anchor="b" bIns="91425" lIns="91425" rIns="91425" tIns="91425"/>
          <a:lstStyle>
            <a:lvl1pPr indent="0" lvl="0" marL="0" marR="0" rtl="0" algn="r">
              <a:spcBef>
                <a:spcPts val="0"/>
              </a:spcBef>
              <a:buNone/>
              <a:defRPr sz="900">
                <a:solidFill>
                  <a:schemeClr val="lt1"/>
                </a:solidFill>
                <a:latin typeface="Century Gothic"/>
                <a:ea typeface="Century Gothic"/>
                <a:cs typeface="Century Gothic"/>
                <a:sym typeface="Century Gothic"/>
              </a:defRPr>
            </a:lvl1pPr>
            <a:lvl2pPr indent="0" lvl="1" marL="457200" marR="0" rtl="0" algn="l">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None/>
              <a:defRPr b="0" i="0" sz="1800" u="none" cap="none" strike="noStrike">
                <a:solidFill>
                  <a:schemeClr val="lt1"/>
                </a:solidFill>
                <a:latin typeface="Century Gothic"/>
                <a:ea typeface="Century Gothic"/>
                <a:cs typeface="Century Gothic"/>
                <a:sym typeface="Century Gothic"/>
              </a:defRPr>
            </a:lvl9pPr>
          </a:lstStyle>
          <a:p/>
        </p:txBody>
      </p:sp>
      <p:sp>
        <p:nvSpPr>
          <p:cNvPr id="48" name="Shape 48"/>
          <p:cNvSpPr txBox="1"/>
          <p:nvPr>
            <p:ph idx="11" type="ftr"/>
          </p:nvPr>
        </p:nvSpPr>
        <p:spPr>
          <a:xfrm>
            <a:off x="451514" y="6041362"/>
            <a:ext cx="8644319" cy="365125"/>
          </a:xfrm>
          <a:prstGeom prst="rect">
            <a:avLst/>
          </a:prstGeom>
          <a:noFill/>
          <a:ln>
            <a:noFill/>
          </a:ln>
        </p:spPr>
        <p:txBody>
          <a:bodyPr anchorCtr="0" anchor="b" bIns="91425" lIns="91425" rIns="91425" tIns="91425"/>
          <a:lstStyle>
            <a:lvl1pPr indent="0" lvl="0" marL="0" marR="0" rtl="0" algn="l">
              <a:spcBef>
                <a:spcPts val="0"/>
              </a:spcBef>
              <a:buNone/>
              <a:defRPr sz="900">
                <a:solidFill>
                  <a:schemeClr val="lt1"/>
                </a:solidFill>
                <a:latin typeface="Century Gothic"/>
                <a:ea typeface="Century Gothic"/>
                <a:cs typeface="Century Gothic"/>
                <a:sym typeface="Century Gothic"/>
              </a:defRPr>
            </a:lvl1pPr>
            <a:lvl2pPr indent="0" lvl="1" marL="457200" marR="0" rtl="0" algn="l">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None/>
              <a:defRPr b="0" i="0" sz="1800" u="none" cap="none" strike="noStrike">
                <a:solidFill>
                  <a:schemeClr val="lt1"/>
                </a:solidFill>
                <a:latin typeface="Century Gothic"/>
                <a:ea typeface="Century Gothic"/>
                <a:cs typeface="Century Gothic"/>
                <a:sym typeface="Century Gothic"/>
              </a:defRPr>
            </a:lvl9pPr>
          </a:lstStyle>
          <a:p/>
        </p:txBody>
      </p:sp>
      <p:sp>
        <p:nvSpPr>
          <p:cNvPr id="49" name="Shape 49"/>
          <p:cNvSpPr txBox="1"/>
          <p:nvPr>
            <p:ph idx="12" type="sldNum"/>
          </p:nvPr>
        </p:nvSpPr>
        <p:spPr>
          <a:xfrm>
            <a:off x="10678331" y="5915887"/>
            <a:ext cx="1062155" cy="490599"/>
          </a:xfrm>
          <a:prstGeom prst="rect">
            <a:avLst/>
          </a:prstGeom>
          <a:noFill/>
          <a:ln>
            <a:noFill/>
          </a:ln>
        </p:spPr>
        <p:txBody>
          <a:bodyPr anchorCtr="0" anchor="b" bIns="10800" lIns="91425" rIns="91425" tIns="45700">
            <a:noAutofit/>
          </a:bodyPr>
          <a:lstStyle/>
          <a:p>
            <a:pPr indent="0" lvl="0" marL="0" marR="0" rtl="0" algn="r">
              <a:spcBef>
                <a:spcPts val="0"/>
              </a:spcBef>
              <a:buSzPct val="25000"/>
              <a:buNone/>
            </a:pPr>
            <a:fld id="{00000000-1234-1234-1234-123412341234}" type="slidenum">
              <a:rPr lang="es-ES" sz="2000">
                <a:solidFill>
                  <a:schemeClr val="accent1"/>
                </a:solidFill>
                <a:latin typeface="Century Gothic"/>
                <a:ea typeface="Century Gothic"/>
                <a:cs typeface="Century Gothic"/>
                <a:sym typeface="Century Gothic"/>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Only">
  <p:cSld name="Title Only">
    <p:spTree>
      <p:nvGrpSpPr>
        <p:cNvPr id="50" name="Shape 50"/>
        <p:cNvGrpSpPr/>
        <p:nvPr/>
      </p:nvGrpSpPr>
      <p:grpSpPr>
        <a:xfrm>
          <a:off x="0" y="0"/>
          <a:ext cx="0" cy="0"/>
          <a:chOff x="0" y="0"/>
          <a:chExt cx="0" cy="0"/>
        </a:xfrm>
      </p:grpSpPr>
      <p:sp>
        <p:nvSpPr>
          <p:cNvPr id="51" name="Shape 51"/>
          <p:cNvSpPr/>
          <p:nvPr/>
        </p:nvSpPr>
        <p:spPr>
          <a:xfrm>
            <a:off x="0" y="0"/>
            <a:ext cx="12192000" cy="2185988"/>
          </a:xfrm>
          <a:custGeom>
            <a:pathLst>
              <a:path extrusionOk="0" h="120000" w="120000">
                <a:moveTo>
                  <a:pt x="120000" y="0"/>
                </a:moveTo>
                <a:lnTo>
                  <a:pt x="0" y="0"/>
                </a:lnTo>
                <a:lnTo>
                  <a:pt x="0" y="103616"/>
                </a:lnTo>
                <a:lnTo>
                  <a:pt x="19645" y="103616"/>
                </a:lnTo>
                <a:lnTo>
                  <a:pt x="23395" y="119302"/>
                </a:lnTo>
                <a:lnTo>
                  <a:pt x="23395" y="119302"/>
                </a:lnTo>
                <a:lnTo>
                  <a:pt x="23479" y="119477"/>
                </a:lnTo>
                <a:lnTo>
                  <a:pt x="23604" y="119738"/>
                </a:lnTo>
                <a:lnTo>
                  <a:pt x="23729" y="120000"/>
                </a:lnTo>
                <a:lnTo>
                  <a:pt x="23833" y="120000"/>
                </a:lnTo>
                <a:lnTo>
                  <a:pt x="23958" y="120000"/>
                </a:lnTo>
                <a:lnTo>
                  <a:pt x="24062" y="119738"/>
                </a:lnTo>
                <a:lnTo>
                  <a:pt x="24187" y="119477"/>
                </a:lnTo>
                <a:lnTo>
                  <a:pt x="24270" y="119302"/>
                </a:lnTo>
                <a:lnTo>
                  <a:pt x="28020" y="103616"/>
                </a:lnTo>
                <a:lnTo>
                  <a:pt x="120000" y="103616"/>
                </a:lnTo>
                <a:lnTo>
                  <a:pt x="120000" y="0"/>
                </a:lnTo>
                <a:close/>
              </a:path>
            </a:pathLst>
          </a:custGeom>
          <a:blipFill rotWithShape="1">
            <a:blip r:embed="rId2">
              <a:alphaModFix/>
            </a:blip>
            <a:tile algn="tl" flip="none" tx="0" sx="100000" ty="0" sy="100000"/>
          </a:blipFill>
          <a:ln cap="rnd" cmpd="sng" w="9525">
            <a:solidFill>
              <a:schemeClr val="accent1"/>
            </a:solidFill>
            <a:prstDash val="solid"/>
            <a:round/>
            <a:headEnd len="med" w="med" type="none"/>
            <a:tailEnd len="med" w="med" type="none"/>
          </a:ln>
        </p:spPr>
      </p:sp>
      <p:sp>
        <p:nvSpPr>
          <p:cNvPr id="52" name="Shape 52"/>
          <p:cNvSpPr txBox="1"/>
          <p:nvPr>
            <p:ph type="title"/>
          </p:nvPr>
        </p:nvSpPr>
        <p:spPr>
          <a:xfrm>
            <a:off x="810000" y="447187"/>
            <a:ext cx="10571997" cy="970450"/>
          </a:xfrm>
          <a:prstGeom prst="rect">
            <a:avLst/>
          </a:prstGeom>
          <a:noFill/>
          <a:ln>
            <a:noFill/>
          </a:ln>
          <a:effectLst>
            <a:outerShdw blurRad="50799">
              <a:srgbClr val="000000">
                <a:alpha val="60000"/>
              </a:srgbClr>
            </a:outerShdw>
          </a:effectLst>
        </p:spPr>
        <p:txBody>
          <a:bodyPr anchorCtr="0" anchor="b" bIns="91425" lIns="91425" rIns="91425" tIns="91425"/>
          <a:lstStyle>
            <a:lvl1pPr indent="0" lvl="0" marL="0" marR="0" rtl="0" algn="l">
              <a:spcBef>
                <a:spcPts val="0"/>
              </a:spcBef>
              <a:buClr>
                <a:srgbClr val="FEFEFE"/>
              </a:buClr>
              <a:buFont typeface="Century Gothic"/>
              <a:buNone/>
              <a:defRPr b="1" i="0" sz="4000" u="none" cap="none" strike="noStrike">
                <a:solidFill>
                  <a:srgbClr val="FEFEFE"/>
                </a:solidFill>
                <a:latin typeface="Century Gothic"/>
                <a:ea typeface="Century Gothic"/>
                <a:cs typeface="Century Gothic"/>
                <a:sym typeface="Century Gothic"/>
              </a:defRPr>
            </a:lvl1pPr>
            <a:lvl2pPr indent="0" lvl="1" marL="0" marR="0" rtl="0" algn="l">
              <a:spcBef>
                <a:spcPts val="0"/>
              </a:spcBef>
              <a:buNone/>
              <a:defRPr b="0" i="0" sz="1800" u="none" cap="none" strike="noStrike">
                <a:solidFill>
                  <a:schemeClr val="lt2"/>
                </a:solidFill>
              </a:defRPr>
            </a:lvl2pPr>
            <a:lvl3pPr indent="0" lvl="2" marL="0" marR="0" rtl="0" algn="l">
              <a:spcBef>
                <a:spcPts val="0"/>
              </a:spcBef>
              <a:buNone/>
              <a:defRPr b="0" i="0" sz="1800" u="none" cap="none" strike="noStrike">
                <a:solidFill>
                  <a:schemeClr val="lt2"/>
                </a:solidFill>
              </a:defRPr>
            </a:lvl3pPr>
            <a:lvl4pPr indent="0" lvl="3" marL="0" marR="0" rtl="0" algn="l">
              <a:spcBef>
                <a:spcPts val="0"/>
              </a:spcBef>
              <a:buNone/>
              <a:defRPr b="0" i="0" sz="1800" u="none" cap="none" strike="noStrike">
                <a:solidFill>
                  <a:schemeClr val="lt2"/>
                </a:solidFill>
              </a:defRPr>
            </a:lvl4pPr>
            <a:lvl5pPr indent="0" lvl="4" marL="0" marR="0" rtl="0" algn="l">
              <a:spcBef>
                <a:spcPts val="0"/>
              </a:spcBef>
              <a:buNone/>
              <a:defRPr b="0" i="0" sz="1800" u="none" cap="none" strike="noStrike">
                <a:solidFill>
                  <a:schemeClr val="lt2"/>
                </a:solidFill>
              </a:defRPr>
            </a:lvl5pPr>
            <a:lvl6pPr indent="0" lvl="5" marL="0" marR="0" rtl="0" algn="l">
              <a:spcBef>
                <a:spcPts val="0"/>
              </a:spcBef>
              <a:buNone/>
              <a:defRPr b="0" i="0" sz="1800" u="none" cap="none" strike="noStrike">
                <a:solidFill>
                  <a:schemeClr val="lt2"/>
                </a:solidFill>
              </a:defRPr>
            </a:lvl6pPr>
            <a:lvl7pPr indent="0" lvl="6" marL="0" marR="0" rtl="0" algn="l">
              <a:spcBef>
                <a:spcPts val="0"/>
              </a:spcBef>
              <a:buNone/>
              <a:defRPr b="0" i="0" sz="1800" u="none" cap="none" strike="noStrike">
                <a:solidFill>
                  <a:schemeClr val="lt2"/>
                </a:solidFill>
              </a:defRPr>
            </a:lvl7pPr>
            <a:lvl8pPr indent="0" lvl="7" marL="0" marR="0" rtl="0" algn="l">
              <a:spcBef>
                <a:spcPts val="0"/>
              </a:spcBef>
              <a:buNone/>
              <a:defRPr b="0" i="0" sz="1800" u="none" cap="none" strike="noStrike">
                <a:solidFill>
                  <a:schemeClr val="lt2"/>
                </a:solidFill>
              </a:defRPr>
            </a:lvl8pPr>
            <a:lvl9pPr indent="0" lvl="8" marL="0" marR="0" rtl="0" algn="l">
              <a:spcBef>
                <a:spcPts val="0"/>
              </a:spcBef>
              <a:buNone/>
              <a:defRPr b="0" i="0" sz="1800" u="none" cap="none" strike="noStrike">
                <a:solidFill>
                  <a:schemeClr val="lt2"/>
                </a:solidFill>
              </a:defRPr>
            </a:lvl9pPr>
          </a:lstStyle>
          <a:p/>
        </p:txBody>
      </p:sp>
      <p:sp>
        <p:nvSpPr>
          <p:cNvPr id="53" name="Shape 53"/>
          <p:cNvSpPr txBox="1"/>
          <p:nvPr>
            <p:ph idx="10" type="dt"/>
          </p:nvPr>
        </p:nvSpPr>
        <p:spPr>
          <a:xfrm>
            <a:off x="9334625" y="6041362"/>
            <a:ext cx="1343705" cy="365125"/>
          </a:xfrm>
          <a:prstGeom prst="rect">
            <a:avLst/>
          </a:prstGeom>
          <a:noFill/>
          <a:ln>
            <a:noFill/>
          </a:ln>
        </p:spPr>
        <p:txBody>
          <a:bodyPr anchorCtr="0" anchor="b" bIns="91425" lIns="91425" rIns="91425" tIns="91425"/>
          <a:lstStyle>
            <a:lvl1pPr indent="0" lvl="0" marL="0" marR="0" rtl="0" algn="r">
              <a:spcBef>
                <a:spcPts val="0"/>
              </a:spcBef>
              <a:buNone/>
              <a:defRPr sz="900">
                <a:solidFill>
                  <a:schemeClr val="lt1"/>
                </a:solidFill>
                <a:latin typeface="Century Gothic"/>
                <a:ea typeface="Century Gothic"/>
                <a:cs typeface="Century Gothic"/>
                <a:sym typeface="Century Gothic"/>
              </a:defRPr>
            </a:lvl1pPr>
            <a:lvl2pPr indent="0" lvl="1" marL="457200" marR="0" rtl="0" algn="l">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None/>
              <a:defRPr b="0" i="0" sz="1800" u="none" cap="none" strike="noStrike">
                <a:solidFill>
                  <a:schemeClr val="lt1"/>
                </a:solidFill>
                <a:latin typeface="Century Gothic"/>
                <a:ea typeface="Century Gothic"/>
                <a:cs typeface="Century Gothic"/>
                <a:sym typeface="Century Gothic"/>
              </a:defRPr>
            </a:lvl9pPr>
          </a:lstStyle>
          <a:p/>
        </p:txBody>
      </p:sp>
      <p:sp>
        <p:nvSpPr>
          <p:cNvPr id="54" name="Shape 54"/>
          <p:cNvSpPr txBox="1"/>
          <p:nvPr>
            <p:ph idx="11" type="ftr"/>
          </p:nvPr>
        </p:nvSpPr>
        <p:spPr>
          <a:xfrm>
            <a:off x="451514" y="6041362"/>
            <a:ext cx="8644319" cy="365125"/>
          </a:xfrm>
          <a:prstGeom prst="rect">
            <a:avLst/>
          </a:prstGeom>
          <a:noFill/>
          <a:ln>
            <a:noFill/>
          </a:ln>
        </p:spPr>
        <p:txBody>
          <a:bodyPr anchorCtr="0" anchor="b" bIns="91425" lIns="91425" rIns="91425" tIns="91425"/>
          <a:lstStyle>
            <a:lvl1pPr indent="0" lvl="0" marL="0" marR="0" rtl="0" algn="l">
              <a:spcBef>
                <a:spcPts val="0"/>
              </a:spcBef>
              <a:buNone/>
              <a:defRPr sz="900">
                <a:solidFill>
                  <a:schemeClr val="lt1"/>
                </a:solidFill>
                <a:latin typeface="Century Gothic"/>
                <a:ea typeface="Century Gothic"/>
                <a:cs typeface="Century Gothic"/>
                <a:sym typeface="Century Gothic"/>
              </a:defRPr>
            </a:lvl1pPr>
            <a:lvl2pPr indent="0" lvl="1" marL="457200" marR="0" rtl="0" algn="l">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None/>
              <a:defRPr b="0" i="0" sz="1800" u="none" cap="none" strike="noStrike">
                <a:solidFill>
                  <a:schemeClr val="lt1"/>
                </a:solidFill>
                <a:latin typeface="Century Gothic"/>
                <a:ea typeface="Century Gothic"/>
                <a:cs typeface="Century Gothic"/>
                <a:sym typeface="Century Gothic"/>
              </a:defRPr>
            </a:lvl9pPr>
          </a:lstStyle>
          <a:p/>
        </p:txBody>
      </p:sp>
      <p:sp>
        <p:nvSpPr>
          <p:cNvPr id="55" name="Shape 55"/>
          <p:cNvSpPr txBox="1"/>
          <p:nvPr>
            <p:ph idx="12" type="sldNum"/>
          </p:nvPr>
        </p:nvSpPr>
        <p:spPr>
          <a:xfrm>
            <a:off x="10678331" y="5915887"/>
            <a:ext cx="1062155" cy="490599"/>
          </a:xfrm>
          <a:prstGeom prst="rect">
            <a:avLst/>
          </a:prstGeom>
          <a:noFill/>
          <a:ln>
            <a:noFill/>
          </a:ln>
        </p:spPr>
        <p:txBody>
          <a:bodyPr anchorCtr="0" anchor="b" bIns="10800" lIns="91425" rIns="91425" tIns="45700">
            <a:noAutofit/>
          </a:bodyPr>
          <a:lstStyle/>
          <a:p>
            <a:pPr indent="0" lvl="0" marL="0" marR="0" rtl="0" algn="r">
              <a:spcBef>
                <a:spcPts val="0"/>
              </a:spcBef>
              <a:buSzPct val="25000"/>
              <a:buNone/>
            </a:pPr>
            <a:fld id="{00000000-1234-1234-1234-123412341234}" type="slidenum">
              <a:rPr lang="es-ES" sz="2000">
                <a:solidFill>
                  <a:schemeClr val="accent1"/>
                </a:solidFill>
                <a:latin typeface="Century Gothic"/>
                <a:ea typeface="Century Gothic"/>
                <a:cs typeface="Century Gothic"/>
                <a:sym typeface="Century Gothic"/>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blank">
  <p:cSld name="Blank">
    <p:spTree>
      <p:nvGrpSpPr>
        <p:cNvPr id="56" name="Shape 56"/>
        <p:cNvGrpSpPr/>
        <p:nvPr/>
      </p:nvGrpSpPr>
      <p:grpSpPr>
        <a:xfrm>
          <a:off x="0" y="0"/>
          <a:ext cx="0" cy="0"/>
          <a:chOff x="0" y="0"/>
          <a:chExt cx="0" cy="0"/>
        </a:xfrm>
      </p:grpSpPr>
      <p:sp>
        <p:nvSpPr>
          <p:cNvPr id="57" name="Shape 57"/>
          <p:cNvSpPr txBox="1"/>
          <p:nvPr>
            <p:ph idx="10" type="dt"/>
          </p:nvPr>
        </p:nvSpPr>
        <p:spPr>
          <a:xfrm>
            <a:off x="9334625" y="6041362"/>
            <a:ext cx="1343705" cy="365125"/>
          </a:xfrm>
          <a:prstGeom prst="rect">
            <a:avLst/>
          </a:prstGeom>
          <a:noFill/>
          <a:ln>
            <a:noFill/>
          </a:ln>
        </p:spPr>
        <p:txBody>
          <a:bodyPr anchorCtr="0" anchor="b" bIns="91425" lIns="91425" rIns="91425" tIns="91425"/>
          <a:lstStyle>
            <a:lvl1pPr indent="0" lvl="0" marL="0" marR="0" rtl="0" algn="r">
              <a:spcBef>
                <a:spcPts val="0"/>
              </a:spcBef>
              <a:buNone/>
              <a:defRPr sz="900">
                <a:solidFill>
                  <a:schemeClr val="lt1"/>
                </a:solidFill>
                <a:latin typeface="Century Gothic"/>
                <a:ea typeface="Century Gothic"/>
                <a:cs typeface="Century Gothic"/>
                <a:sym typeface="Century Gothic"/>
              </a:defRPr>
            </a:lvl1pPr>
            <a:lvl2pPr indent="0" lvl="1" marL="457200" marR="0" rtl="0" algn="l">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None/>
              <a:defRPr b="0" i="0" sz="1800" u="none" cap="none" strike="noStrike">
                <a:solidFill>
                  <a:schemeClr val="lt1"/>
                </a:solidFill>
                <a:latin typeface="Century Gothic"/>
                <a:ea typeface="Century Gothic"/>
                <a:cs typeface="Century Gothic"/>
                <a:sym typeface="Century Gothic"/>
              </a:defRPr>
            </a:lvl9pPr>
          </a:lstStyle>
          <a:p/>
        </p:txBody>
      </p:sp>
      <p:sp>
        <p:nvSpPr>
          <p:cNvPr id="58" name="Shape 58"/>
          <p:cNvSpPr txBox="1"/>
          <p:nvPr>
            <p:ph idx="11" type="ftr"/>
          </p:nvPr>
        </p:nvSpPr>
        <p:spPr>
          <a:xfrm>
            <a:off x="451514" y="6041362"/>
            <a:ext cx="8644319" cy="365125"/>
          </a:xfrm>
          <a:prstGeom prst="rect">
            <a:avLst/>
          </a:prstGeom>
          <a:noFill/>
          <a:ln>
            <a:noFill/>
          </a:ln>
        </p:spPr>
        <p:txBody>
          <a:bodyPr anchorCtr="0" anchor="b" bIns="91425" lIns="91425" rIns="91425" tIns="91425"/>
          <a:lstStyle>
            <a:lvl1pPr indent="0" lvl="0" marL="0" marR="0" rtl="0" algn="l">
              <a:spcBef>
                <a:spcPts val="0"/>
              </a:spcBef>
              <a:buNone/>
              <a:defRPr sz="900">
                <a:solidFill>
                  <a:schemeClr val="lt1"/>
                </a:solidFill>
                <a:latin typeface="Century Gothic"/>
                <a:ea typeface="Century Gothic"/>
                <a:cs typeface="Century Gothic"/>
                <a:sym typeface="Century Gothic"/>
              </a:defRPr>
            </a:lvl1pPr>
            <a:lvl2pPr indent="0" lvl="1" marL="457200" marR="0" rtl="0" algn="l">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None/>
              <a:defRPr b="0" i="0" sz="1800" u="none" cap="none" strike="noStrike">
                <a:solidFill>
                  <a:schemeClr val="lt1"/>
                </a:solidFill>
                <a:latin typeface="Century Gothic"/>
                <a:ea typeface="Century Gothic"/>
                <a:cs typeface="Century Gothic"/>
                <a:sym typeface="Century Gothic"/>
              </a:defRPr>
            </a:lvl9pPr>
          </a:lstStyle>
          <a:p/>
        </p:txBody>
      </p:sp>
      <p:sp>
        <p:nvSpPr>
          <p:cNvPr id="59" name="Shape 59"/>
          <p:cNvSpPr txBox="1"/>
          <p:nvPr>
            <p:ph idx="12" type="sldNum"/>
          </p:nvPr>
        </p:nvSpPr>
        <p:spPr>
          <a:xfrm>
            <a:off x="10678331" y="5915887"/>
            <a:ext cx="1062155" cy="490599"/>
          </a:xfrm>
          <a:prstGeom prst="rect">
            <a:avLst/>
          </a:prstGeom>
          <a:noFill/>
          <a:ln>
            <a:noFill/>
          </a:ln>
        </p:spPr>
        <p:txBody>
          <a:bodyPr anchorCtr="0" anchor="b" bIns="10800" lIns="91425" rIns="91425" tIns="45700">
            <a:noAutofit/>
          </a:bodyPr>
          <a:lstStyle/>
          <a:p>
            <a:pPr indent="0" lvl="0" marL="0" marR="0" rtl="0" algn="r">
              <a:spcBef>
                <a:spcPts val="0"/>
              </a:spcBef>
              <a:buSzPct val="25000"/>
              <a:buNone/>
            </a:pPr>
            <a:fld id="{00000000-1234-1234-1234-123412341234}" type="slidenum">
              <a:rPr lang="es-ES" sz="2000">
                <a:solidFill>
                  <a:schemeClr val="accent1"/>
                </a:solidFill>
                <a:latin typeface="Century Gothic"/>
                <a:ea typeface="Century Gothic"/>
                <a:cs typeface="Century Gothic"/>
                <a:sym typeface="Century Gothic"/>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Tx">
  <p:cSld name="Content with Caption">
    <p:spTree>
      <p:nvGrpSpPr>
        <p:cNvPr id="60" name="Shape 60"/>
        <p:cNvGrpSpPr/>
        <p:nvPr/>
      </p:nvGrpSpPr>
      <p:grpSpPr>
        <a:xfrm>
          <a:off x="0" y="0"/>
          <a:ext cx="0" cy="0"/>
          <a:chOff x="0" y="0"/>
          <a:chExt cx="0" cy="0"/>
        </a:xfrm>
      </p:grpSpPr>
      <p:sp>
        <p:nvSpPr>
          <p:cNvPr id="61" name="Shape 61"/>
          <p:cNvSpPr/>
          <p:nvPr/>
        </p:nvSpPr>
        <p:spPr>
          <a:xfrm>
            <a:off x="1073150" y="446087"/>
            <a:ext cx="3547532" cy="1814651"/>
          </a:xfrm>
          <a:custGeom>
            <a:pathLst>
              <a:path extrusionOk="0" h="120000" w="120000">
                <a:moveTo>
                  <a:pt x="118439" y="0"/>
                </a:moveTo>
                <a:lnTo>
                  <a:pt x="1560" y="0"/>
                </a:lnTo>
                <a:lnTo>
                  <a:pt x="1560" y="0"/>
                </a:lnTo>
                <a:lnTo>
                  <a:pt x="1205" y="0"/>
                </a:lnTo>
                <a:lnTo>
                  <a:pt x="921" y="207"/>
                </a:lnTo>
                <a:lnTo>
                  <a:pt x="709" y="415"/>
                </a:lnTo>
                <a:lnTo>
                  <a:pt x="425" y="623"/>
                </a:lnTo>
                <a:lnTo>
                  <a:pt x="283" y="1039"/>
                </a:lnTo>
                <a:lnTo>
                  <a:pt x="141" y="1351"/>
                </a:lnTo>
                <a:lnTo>
                  <a:pt x="0" y="1767"/>
                </a:lnTo>
                <a:lnTo>
                  <a:pt x="0" y="2287"/>
                </a:lnTo>
                <a:lnTo>
                  <a:pt x="0" y="107937"/>
                </a:lnTo>
                <a:lnTo>
                  <a:pt x="0" y="107937"/>
                </a:lnTo>
                <a:lnTo>
                  <a:pt x="0" y="108457"/>
                </a:lnTo>
                <a:lnTo>
                  <a:pt x="141" y="108873"/>
                </a:lnTo>
                <a:lnTo>
                  <a:pt x="283" y="109185"/>
                </a:lnTo>
                <a:lnTo>
                  <a:pt x="425" y="109601"/>
                </a:lnTo>
                <a:lnTo>
                  <a:pt x="709" y="109809"/>
                </a:lnTo>
                <a:lnTo>
                  <a:pt x="921" y="110017"/>
                </a:lnTo>
                <a:lnTo>
                  <a:pt x="1205" y="110225"/>
                </a:lnTo>
                <a:lnTo>
                  <a:pt x="1560" y="110225"/>
                </a:lnTo>
                <a:lnTo>
                  <a:pt x="16808" y="110225"/>
                </a:lnTo>
                <a:lnTo>
                  <a:pt x="23049" y="119376"/>
                </a:lnTo>
                <a:lnTo>
                  <a:pt x="23049" y="119376"/>
                </a:lnTo>
                <a:lnTo>
                  <a:pt x="23262" y="119584"/>
                </a:lnTo>
                <a:lnTo>
                  <a:pt x="23546" y="119792"/>
                </a:lnTo>
                <a:lnTo>
                  <a:pt x="23829" y="120000"/>
                </a:lnTo>
                <a:lnTo>
                  <a:pt x="24113" y="120000"/>
                </a:lnTo>
                <a:lnTo>
                  <a:pt x="24397" y="120000"/>
                </a:lnTo>
                <a:lnTo>
                  <a:pt x="24680" y="119792"/>
                </a:lnTo>
                <a:lnTo>
                  <a:pt x="24964" y="119584"/>
                </a:lnTo>
                <a:lnTo>
                  <a:pt x="25177" y="119376"/>
                </a:lnTo>
                <a:lnTo>
                  <a:pt x="31418" y="110225"/>
                </a:lnTo>
                <a:lnTo>
                  <a:pt x="118439" y="110225"/>
                </a:lnTo>
                <a:lnTo>
                  <a:pt x="118439" y="110225"/>
                </a:lnTo>
                <a:lnTo>
                  <a:pt x="118794" y="110225"/>
                </a:lnTo>
                <a:lnTo>
                  <a:pt x="119078" y="110017"/>
                </a:lnTo>
                <a:lnTo>
                  <a:pt x="119290" y="109809"/>
                </a:lnTo>
                <a:lnTo>
                  <a:pt x="119574" y="109601"/>
                </a:lnTo>
                <a:lnTo>
                  <a:pt x="119716" y="109185"/>
                </a:lnTo>
                <a:lnTo>
                  <a:pt x="119858" y="108873"/>
                </a:lnTo>
                <a:lnTo>
                  <a:pt x="120000" y="108457"/>
                </a:lnTo>
                <a:lnTo>
                  <a:pt x="120000" y="107937"/>
                </a:lnTo>
                <a:lnTo>
                  <a:pt x="120000" y="2287"/>
                </a:lnTo>
                <a:lnTo>
                  <a:pt x="120000" y="2287"/>
                </a:lnTo>
                <a:lnTo>
                  <a:pt x="120000" y="1767"/>
                </a:lnTo>
                <a:lnTo>
                  <a:pt x="119858" y="1351"/>
                </a:lnTo>
                <a:lnTo>
                  <a:pt x="119716" y="1039"/>
                </a:lnTo>
                <a:lnTo>
                  <a:pt x="119574" y="623"/>
                </a:lnTo>
                <a:lnTo>
                  <a:pt x="119290" y="415"/>
                </a:lnTo>
                <a:lnTo>
                  <a:pt x="119078" y="207"/>
                </a:lnTo>
                <a:lnTo>
                  <a:pt x="118794" y="0"/>
                </a:lnTo>
                <a:lnTo>
                  <a:pt x="118439" y="0"/>
                </a:lnTo>
                <a:lnTo>
                  <a:pt x="118439" y="0"/>
                </a:lnTo>
                <a:close/>
              </a:path>
            </a:pathLst>
          </a:custGeom>
          <a:blipFill rotWithShape="1">
            <a:blip r:embed="rId2">
              <a:alphaModFix/>
            </a:blip>
            <a:tile algn="tl" flip="none" tx="0" sx="100000" ty="0" sy="100000"/>
          </a:blipFill>
          <a:ln cap="rnd" cmpd="sng" w="9525">
            <a:solidFill>
              <a:schemeClr val="accent1"/>
            </a:solidFill>
            <a:prstDash val="solid"/>
            <a:round/>
            <a:headEnd len="med" w="med" type="none"/>
            <a:tailEnd len="med" w="med" type="none"/>
          </a:ln>
        </p:spPr>
      </p:sp>
      <p:sp>
        <p:nvSpPr>
          <p:cNvPr id="62" name="Shape 62"/>
          <p:cNvSpPr txBox="1"/>
          <p:nvPr>
            <p:ph type="title"/>
          </p:nvPr>
        </p:nvSpPr>
        <p:spPr>
          <a:xfrm>
            <a:off x="1073150" y="446087"/>
            <a:ext cx="3547532" cy="1618395"/>
          </a:xfrm>
          <a:prstGeom prst="rect">
            <a:avLst/>
          </a:prstGeom>
          <a:noFill/>
          <a:ln>
            <a:noFill/>
          </a:ln>
          <a:effectLst>
            <a:outerShdw blurRad="50799">
              <a:srgbClr val="000000">
                <a:alpha val="60000"/>
              </a:srgbClr>
            </a:outerShdw>
          </a:effectLst>
        </p:spPr>
        <p:txBody>
          <a:bodyPr anchorCtr="0" anchor="b" bIns="91425" lIns="91425" rIns="91425" tIns="91425"/>
          <a:lstStyle>
            <a:lvl1pPr indent="0" lvl="0" marL="0" marR="0" rtl="0" algn="l">
              <a:spcBef>
                <a:spcPts val="0"/>
              </a:spcBef>
              <a:buClr>
                <a:srgbClr val="FEFEFE"/>
              </a:buClr>
              <a:buFont typeface="Century Gothic"/>
              <a:buNone/>
              <a:defRPr b="1" i="0" sz="2000" u="none" cap="none" strike="noStrike">
                <a:solidFill>
                  <a:srgbClr val="FEFEFE"/>
                </a:solidFill>
                <a:latin typeface="Century Gothic"/>
                <a:ea typeface="Century Gothic"/>
                <a:cs typeface="Century Gothic"/>
                <a:sym typeface="Century Gothic"/>
              </a:defRPr>
            </a:lvl1pPr>
            <a:lvl2pPr indent="0" lvl="1" marL="0" marR="0" rtl="0" algn="l">
              <a:spcBef>
                <a:spcPts val="0"/>
              </a:spcBef>
              <a:buNone/>
              <a:defRPr b="0" i="0" sz="1800" u="none" cap="none" strike="noStrike">
                <a:solidFill>
                  <a:schemeClr val="lt2"/>
                </a:solidFill>
              </a:defRPr>
            </a:lvl2pPr>
            <a:lvl3pPr indent="0" lvl="2" marL="0" marR="0" rtl="0" algn="l">
              <a:spcBef>
                <a:spcPts val="0"/>
              </a:spcBef>
              <a:buNone/>
              <a:defRPr b="0" i="0" sz="1800" u="none" cap="none" strike="noStrike">
                <a:solidFill>
                  <a:schemeClr val="lt2"/>
                </a:solidFill>
              </a:defRPr>
            </a:lvl3pPr>
            <a:lvl4pPr indent="0" lvl="3" marL="0" marR="0" rtl="0" algn="l">
              <a:spcBef>
                <a:spcPts val="0"/>
              </a:spcBef>
              <a:buNone/>
              <a:defRPr b="0" i="0" sz="1800" u="none" cap="none" strike="noStrike">
                <a:solidFill>
                  <a:schemeClr val="lt2"/>
                </a:solidFill>
              </a:defRPr>
            </a:lvl4pPr>
            <a:lvl5pPr indent="0" lvl="4" marL="0" marR="0" rtl="0" algn="l">
              <a:spcBef>
                <a:spcPts val="0"/>
              </a:spcBef>
              <a:buNone/>
              <a:defRPr b="0" i="0" sz="1800" u="none" cap="none" strike="noStrike">
                <a:solidFill>
                  <a:schemeClr val="lt2"/>
                </a:solidFill>
              </a:defRPr>
            </a:lvl5pPr>
            <a:lvl6pPr indent="0" lvl="5" marL="0" marR="0" rtl="0" algn="l">
              <a:spcBef>
                <a:spcPts val="0"/>
              </a:spcBef>
              <a:buNone/>
              <a:defRPr b="0" i="0" sz="1800" u="none" cap="none" strike="noStrike">
                <a:solidFill>
                  <a:schemeClr val="lt2"/>
                </a:solidFill>
              </a:defRPr>
            </a:lvl6pPr>
            <a:lvl7pPr indent="0" lvl="6" marL="0" marR="0" rtl="0" algn="l">
              <a:spcBef>
                <a:spcPts val="0"/>
              </a:spcBef>
              <a:buNone/>
              <a:defRPr b="0" i="0" sz="1800" u="none" cap="none" strike="noStrike">
                <a:solidFill>
                  <a:schemeClr val="lt2"/>
                </a:solidFill>
              </a:defRPr>
            </a:lvl7pPr>
            <a:lvl8pPr indent="0" lvl="7" marL="0" marR="0" rtl="0" algn="l">
              <a:spcBef>
                <a:spcPts val="0"/>
              </a:spcBef>
              <a:buNone/>
              <a:defRPr b="0" i="0" sz="1800" u="none" cap="none" strike="noStrike">
                <a:solidFill>
                  <a:schemeClr val="lt2"/>
                </a:solidFill>
              </a:defRPr>
            </a:lvl8pPr>
            <a:lvl9pPr indent="0" lvl="8" marL="0" marR="0" rtl="0" algn="l">
              <a:spcBef>
                <a:spcPts val="0"/>
              </a:spcBef>
              <a:buNone/>
              <a:defRPr b="0" i="0" sz="1800" u="none" cap="none" strike="noStrike">
                <a:solidFill>
                  <a:schemeClr val="lt2"/>
                </a:solidFill>
              </a:defRPr>
            </a:lvl9pPr>
          </a:lstStyle>
          <a:p/>
        </p:txBody>
      </p:sp>
      <p:sp>
        <p:nvSpPr>
          <p:cNvPr id="63" name="Shape 63"/>
          <p:cNvSpPr txBox="1"/>
          <p:nvPr>
            <p:ph idx="1" type="body"/>
          </p:nvPr>
        </p:nvSpPr>
        <p:spPr>
          <a:xfrm>
            <a:off x="4855632" y="446087"/>
            <a:ext cx="6252633" cy="5414963"/>
          </a:xfrm>
          <a:prstGeom prst="rect">
            <a:avLst/>
          </a:prstGeom>
          <a:noFill/>
          <a:ln>
            <a:noFill/>
          </a:ln>
          <a:effectLst>
            <a:outerShdw blurRad="50799">
              <a:srgbClr val="000000">
                <a:alpha val="40000"/>
              </a:srgbClr>
            </a:outerShdw>
          </a:effectLst>
        </p:spPr>
        <p:txBody>
          <a:bodyPr anchorCtr="0" anchor="ctr" bIns="91425" lIns="91425" rIns="91425" tIns="91425"/>
          <a:lstStyle>
            <a:lvl1pPr indent="-228600" lvl="0" marL="342900" marR="0" rtl="0" algn="l">
              <a:spcBef>
                <a:spcPts val="360"/>
              </a:spcBef>
              <a:spcAft>
                <a:spcPts val="600"/>
              </a:spcAft>
              <a:buClr>
                <a:schemeClr val="accent1"/>
              </a:buClr>
              <a:buSzPct val="100000"/>
              <a:buFont typeface="Noto Sans Symbols"/>
              <a:buChar char="○"/>
              <a:defRPr b="0" i="0" sz="1800" u="none" cap="none" strike="noStrike">
                <a:solidFill>
                  <a:schemeClr val="lt1"/>
                </a:solidFill>
                <a:latin typeface="Century Gothic"/>
                <a:ea typeface="Century Gothic"/>
                <a:cs typeface="Century Gothic"/>
                <a:sym typeface="Century Gothic"/>
              </a:defRPr>
            </a:lvl1pPr>
            <a:lvl2pPr indent="-184150" lvl="1" marL="742950" marR="0" rtl="0" algn="l">
              <a:spcBef>
                <a:spcPts val="320"/>
              </a:spcBef>
              <a:spcAft>
                <a:spcPts val="600"/>
              </a:spcAft>
              <a:buClr>
                <a:schemeClr val="accent1"/>
              </a:buClr>
              <a:buSzPct val="100000"/>
              <a:buFont typeface="Noto Sans Symbols"/>
              <a:buChar char="○"/>
              <a:defRPr b="0" i="0" sz="1600" u="none" cap="none" strike="noStrike">
                <a:solidFill>
                  <a:schemeClr val="lt1"/>
                </a:solidFill>
                <a:latin typeface="Century Gothic"/>
                <a:ea typeface="Century Gothic"/>
                <a:cs typeface="Century Gothic"/>
                <a:sym typeface="Century Gothic"/>
              </a:defRPr>
            </a:lvl2pPr>
            <a:lvl3pPr indent="-139700" lvl="2" marL="1143000" marR="0" rtl="0" algn="l">
              <a:spcBef>
                <a:spcPts val="280"/>
              </a:spcBef>
              <a:spcAft>
                <a:spcPts val="600"/>
              </a:spcAft>
              <a:buClr>
                <a:schemeClr val="accent1"/>
              </a:buClr>
              <a:buSzPct val="100000"/>
              <a:buFont typeface="Noto Sans Symbols"/>
              <a:buChar char="○"/>
              <a:defRPr b="0" i="0" sz="1400" u="none" cap="none" strike="noStrike">
                <a:solidFill>
                  <a:schemeClr val="lt1"/>
                </a:solidFill>
                <a:latin typeface="Century Gothic"/>
                <a:ea typeface="Century Gothic"/>
                <a:cs typeface="Century Gothic"/>
                <a:sym typeface="Century Gothic"/>
              </a:defRPr>
            </a:lvl3pPr>
            <a:lvl4pPr indent="-152400" lvl="3" marL="16002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4pPr>
            <a:lvl5pPr indent="-152400" lvl="4" marL="20574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5pPr>
            <a:lvl6pPr indent="-164800" lvl="5" marL="24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6pPr>
            <a:lvl7pPr indent="-158400" lvl="6" marL="28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7pPr>
            <a:lvl8pPr indent="-164700" lvl="7" marL="32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8pPr>
            <a:lvl9pPr indent="-158300" lvl="8" marL="36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9pPr>
          </a:lstStyle>
          <a:p/>
        </p:txBody>
      </p:sp>
      <p:sp>
        <p:nvSpPr>
          <p:cNvPr id="64" name="Shape 64"/>
          <p:cNvSpPr txBox="1"/>
          <p:nvPr>
            <p:ph idx="2" type="body"/>
          </p:nvPr>
        </p:nvSpPr>
        <p:spPr>
          <a:xfrm>
            <a:off x="1073150" y="2260738"/>
            <a:ext cx="3547532" cy="3600310"/>
          </a:xfrm>
          <a:prstGeom prst="rect">
            <a:avLst/>
          </a:prstGeom>
          <a:noFill/>
          <a:ln>
            <a:noFill/>
          </a:ln>
          <a:effectLst>
            <a:outerShdw blurRad="50799">
              <a:srgbClr val="000000">
                <a:alpha val="40000"/>
              </a:srgbClr>
            </a:outerShdw>
          </a:effectLst>
        </p:spPr>
        <p:txBody>
          <a:bodyPr anchorCtr="0" anchor="ctr" bIns="91425" lIns="91425" rIns="91425" tIns="91425"/>
          <a:lstStyle>
            <a:lvl1pPr indent="0" lvl="0" marL="0" marR="0" rtl="0" algn="l">
              <a:spcBef>
                <a:spcPts val="280"/>
              </a:spcBef>
              <a:spcAft>
                <a:spcPts val="600"/>
              </a:spcAft>
              <a:buClr>
                <a:schemeClr val="accent1"/>
              </a:buClr>
              <a:buFont typeface="Noto Sans Symbols"/>
              <a:buNone/>
              <a:defRPr b="0" i="0" sz="1400" u="none" cap="none" strike="noStrike">
                <a:solidFill>
                  <a:schemeClr val="lt1"/>
                </a:solidFill>
                <a:latin typeface="Century Gothic"/>
                <a:ea typeface="Century Gothic"/>
                <a:cs typeface="Century Gothic"/>
                <a:sym typeface="Century Gothic"/>
              </a:defRPr>
            </a:lvl1pPr>
            <a:lvl2pPr indent="0" lvl="1" marL="457200" marR="0" rtl="0" algn="l">
              <a:spcBef>
                <a:spcPts val="240"/>
              </a:spcBef>
              <a:spcAft>
                <a:spcPts val="600"/>
              </a:spcAft>
              <a:buClr>
                <a:schemeClr val="accent1"/>
              </a:buClr>
              <a:buFont typeface="Noto Sans Symbols"/>
              <a:buNone/>
              <a:defRPr b="0" i="0" sz="1200" u="none" cap="none" strike="noStrike">
                <a:solidFill>
                  <a:schemeClr val="lt1"/>
                </a:solidFill>
                <a:latin typeface="Century Gothic"/>
                <a:ea typeface="Century Gothic"/>
                <a:cs typeface="Century Gothic"/>
                <a:sym typeface="Century Gothic"/>
              </a:defRPr>
            </a:lvl2pPr>
            <a:lvl3pPr indent="0" lvl="2" marL="914400" marR="0" rtl="0" algn="l">
              <a:spcBef>
                <a:spcPts val="200"/>
              </a:spcBef>
              <a:spcAft>
                <a:spcPts val="600"/>
              </a:spcAft>
              <a:buClr>
                <a:schemeClr val="accent1"/>
              </a:buClr>
              <a:buFont typeface="Noto Sans Symbols"/>
              <a:buNone/>
              <a:defRPr b="0" i="0" sz="1000" u="none" cap="none" strike="noStrike">
                <a:solidFill>
                  <a:schemeClr val="lt1"/>
                </a:solidFill>
                <a:latin typeface="Century Gothic"/>
                <a:ea typeface="Century Gothic"/>
                <a:cs typeface="Century Gothic"/>
                <a:sym typeface="Century Gothic"/>
              </a:defRPr>
            </a:lvl3pPr>
            <a:lvl4pPr indent="0" lvl="3" marL="1371600" marR="0" rtl="0" algn="l">
              <a:spcBef>
                <a:spcPts val="180"/>
              </a:spcBef>
              <a:spcAft>
                <a:spcPts val="600"/>
              </a:spcAft>
              <a:buClr>
                <a:schemeClr val="accent1"/>
              </a:buClr>
              <a:buFont typeface="Noto Sans Symbols"/>
              <a:buNone/>
              <a:defRPr b="0" i="0" sz="900" u="none" cap="none" strike="noStrike">
                <a:solidFill>
                  <a:schemeClr val="lt1"/>
                </a:solidFill>
                <a:latin typeface="Century Gothic"/>
                <a:ea typeface="Century Gothic"/>
                <a:cs typeface="Century Gothic"/>
                <a:sym typeface="Century Gothic"/>
              </a:defRPr>
            </a:lvl4pPr>
            <a:lvl5pPr indent="0" lvl="4" marL="1828800" marR="0" rtl="0" algn="l">
              <a:spcBef>
                <a:spcPts val="180"/>
              </a:spcBef>
              <a:spcAft>
                <a:spcPts val="600"/>
              </a:spcAft>
              <a:buClr>
                <a:schemeClr val="accent1"/>
              </a:buClr>
              <a:buFont typeface="Noto Sans Symbols"/>
              <a:buNone/>
              <a:defRPr b="0" i="0" sz="900" u="none" cap="none" strike="noStrike">
                <a:solidFill>
                  <a:schemeClr val="lt1"/>
                </a:solidFill>
                <a:latin typeface="Century Gothic"/>
                <a:ea typeface="Century Gothic"/>
                <a:cs typeface="Century Gothic"/>
                <a:sym typeface="Century Gothic"/>
              </a:defRPr>
            </a:lvl5pPr>
            <a:lvl6pPr indent="0" lvl="5" marL="2286000" marR="0" rtl="0" algn="l">
              <a:spcBef>
                <a:spcPts val="180"/>
              </a:spcBef>
              <a:spcAft>
                <a:spcPts val="600"/>
              </a:spcAft>
              <a:buClr>
                <a:schemeClr val="accent1"/>
              </a:buClr>
              <a:buFont typeface="Noto Sans Symbols"/>
              <a:buNone/>
              <a:defRPr b="0" i="0" sz="900" u="none" cap="none" strike="noStrike">
                <a:solidFill>
                  <a:schemeClr val="lt1"/>
                </a:solidFill>
                <a:latin typeface="Century Gothic"/>
                <a:ea typeface="Century Gothic"/>
                <a:cs typeface="Century Gothic"/>
                <a:sym typeface="Century Gothic"/>
              </a:defRPr>
            </a:lvl6pPr>
            <a:lvl7pPr indent="0" lvl="6" marL="2743200" marR="0" rtl="0" algn="l">
              <a:spcBef>
                <a:spcPts val="180"/>
              </a:spcBef>
              <a:spcAft>
                <a:spcPts val="600"/>
              </a:spcAft>
              <a:buClr>
                <a:schemeClr val="accent1"/>
              </a:buClr>
              <a:buFont typeface="Noto Sans Symbols"/>
              <a:buNone/>
              <a:defRPr b="0" i="0" sz="900" u="none" cap="none" strike="noStrike">
                <a:solidFill>
                  <a:schemeClr val="lt1"/>
                </a:solidFill>
                <a:latin typeface="Century Gothic"/>
                <a:ea typeface="Century Gothic"/>
                <a:cs typeface="Century Gothic"/>
                <a:sym typeface="Century Gothic"/>
              </a:defRPr>
            </a:lvl7pPr>
            <a:lvl8pPr indent="0" lvl="7" marL="3200400" marR="0" rtl="0" algn="l">
              <a:spcBef>
                <a:spcPts val="180"/>
              </a:spcBef>
              <a:spcAft>
                <a:spcPts val="600"/>
              </a:spcAft>
              <a:buClr>
                <a:schemeClr val="accent1"/>
              </a:buClr>
              <a:buFont typeface="Noto Sans Symbols"/>
              <a:buNone/>
              <a:defRPr b="0" i="0" sz="900" u="none" cap="none" strike="noStrike">
                <a:solidFill>
                  <a:schemeClr val="lt1"/>
                </a:solidFill>
                <a:latin typeface="Century Gothic"/>
                <a:ea typeface="Century Gothic"/>
                <a:cs typeface="Century Gothic"/>
                <a:sym typeface="Century Gothic"/>
              </a:defRPr>
            </a:lvl8pPr>
            <a:lvl9pPr indent="0" lvl="8" marL="3657600" marR="0" rtl="0" algn="l">
              <a:spcBef>
                <a:spcPts val="180"/>
              </a:spcBef>
              <a:spcAft>
                <a:spcPts val="600"/>
              </a:spcAft>
              <a:buClr>
                <a:schemeClr val="accent1"/>
              </a:buClr>
              <a:buFont typeface="Noto Sans Symbols"/>
              <a:buNone/>
              <a:defRPr b="0" i="0" sz="900" u="none" cap="none" strike="noStrike">
                <a:solidFill>
                  <a:schemeClr val="lt1"/>
                </a:solidFill>
                <a:latin typeface="Century Gothic"/>
                <a:ea typeface="Century Gothic"/>
                <a:cs typeface="Century Gothic"/>
                <a:sym typeface="Century Gothic"/>
              </a:defRPr>
            </a:lvl9pPr>
          </a:lstStyle>
          <a:p/>
        </p:txBody>
      </p:sp>
      <p:sp>
        <p:nvSpPr>
          <p:cNvPr id="65" name="Shape 65"/>
          <p:cNvSpPr txBox="1"/>
          <p:nvPr>
            <p:ph idx="10" type="dt"/>
          </p:nvPr>
        </p:nvSpPr>
        <p:spPr>
          <a:xfrm>
            <a:off x="9334625" y="6041362"/>
            <a:ext cx="1343705" cy="365125"/>
          </a:xfrm>
          <a:prstGeom prst="rect">
            <a:avLst/>
          </a:prstGeom>
          <a:noFill/>
          <a:ln>
            <a:noFill/>
          </a:ln>
        </p:spPr>
        <p:txBody>
          <a:bodyPr anchorCtr="0" anchor="b" bIns="91425" lIns="91425" rIns="91425" tIns="91425"/>
          <a:lstStyle>
            <a:lvl1pPr indent="0" lvl="0" marL="0" marR="0" rtl="0" algn="r">
              <a:spcBef>
                <a:spcPts val="0"/>
              </a:spcBef>
              <a:buNone/>
              <a:defRPr sz="900">
                <a:solidFill>
                  <a:schemeClr val="lt1"/>
                </a:solidFill>
                <a:latin typeface="Century Gothic"/>
                <a:ea typeface="Century Gothic"/>
                <a:cs typeface="Century Gothic"/>
                <a:sym typeface="Century Gothic"/>
              </a:defRPr>
            </a:lvl1pPr>
            <a:lvl2pPr indent="0" lvl="1" marL="457200" marR="0" rtl="0" algn="l">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None/>
              <a:defRPr b="0" i="0" sz="1800" u="none" cap="none" strike="noStrike">
                <a:solidFill>
                  <a:schemeClr val="lt1"/>
                </a:solidFill>
                <a:latin typeface="Century Gothic"/>
                <a:ea typeface="Century Gothic"/>
                <a:cs typeface="Century Gothic"/>
                <a:sym typeface="Century Gothic"/>
              </a:defRPr>
            </a:lvl9pPr>
          </a:lstStyle>
          <a:p/>
        </p:txBody>
      </p:sp>
      <p:sp>
        <p:nvSpPr>
          <p:cNvPr id="66" name="Shape 66"/>
          <p:cNvSpPr txBox="1"/>
          <p:nvPr>
            <p:ph idx="11" type="ftr"/>
          </p:nvPr>
        </p:nvSpPr>
        <p:spPr>
          <a:xfrm>
            <a:off x="451514" y="6041362"/>
            <a:ext cx="8644319" cy="365125"/>
          </a:xfrm>
          <a:prstGeom prst="rect">
            <a:avLst/>
          </a:prstGeom>
          <a:noFill/>
          <a:ln>
            <a:noFill/>
          </a:ln>
        </p:spPr>
        <p:txBody>
          <a:bodyPr anchorCtr="0" anchor="b" bIns="91425" lIns="91425" rIns="91425" tIns="91425"/>
          <a:lstStyle>
            <a:lvl1pPr indent="0" lvl="0" marL="0" marR="0" rtl="0" algn="l">
              <a:spcBef>
                <a:spcPts val="0"/>
              </a:spcBef>
              <a:buNone/>
              <a:defRPr sz="900">
                <a:solidFill>
                  <a:schemeClr val="lt1"/>
                </a:solidFill>
                <a:latin typeface="Century Gothic"/>
                <a:ea typeface="Century Gothic"/>
                <a:cs typeface="Century Gothic"/>
                <a:sym typeface="Century Gothic"/>
              </a:defRPr>
            </a:lvl1pPr>
            <a:lvl2pPr indent="0" lvl="1" marL="457200" marR="0" rtl="0" algn="l">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None/>
              <a:defRPr b="0" i="0" sz="1800" u="none" cap="none" strike="noStrike">
                <a:solidFill>
                  <a:schemeClr val="lt1"/>
                </a:solidFill>
                <a:latin typeface="Century Gothic"/>
                <a:ea typeface="Century Gothic"/>
                <a:cs typeface="Century Gothic"/>
                <a:sym typeface="Century Gothic"/>
              </a:defRPr>
            </a:lvl9pPr>
          </a:lstStyle>
          <a:p/>
        </p:txBody>
      </p:sp>
      <p:sp>
        <p:nvSpPr>
          <p:cNvPr id="67" name="Shape 67"/>
          <p:cNvSpPr txBox="1"/>
          <p:nvPr>
            <p:ph idx="12" type="sldNum"/>
          </p:nvPr>
        </p:nvSpPr>
        <p:spPr>
          <a:xfrm>
            <a:off x="10678331" y="5915887"/>
            <a:ext cx="1062155" cy="490599"/>
          </a:xfrm>
          <a:prstGeom prst="rect">
            <a:avLst/>
          </a:prstGeom>
          <a:noFill/>
          <a:ln>
            <a:noFill/>
          </a:ln>
        </p:spPr>
        <p:txBody>
          <a:bodyPr anchorCtr="0" anchor="b" bIns="10800" lIns="91425" rIns="91425" tIns="45700">
            <a:noAutofit/>
          </a:bodyPr>
          <a:lstStyle/>
          <a:p>
            <a:pPr indent="0" lvl="0" marL="0" marR="0" rtl="0" algn="r">
              <a:spcBef>
                <a:spcPts val="0"/>
              </a:spcBef>
              <a:buSzPct val="25000"/>
              <a:buNone/>
            </a:pPr>
            <a:fld id="{00000000-1234-1234-1234-123412341234}" type="slidenum">
              <a:rPr lang="es-ES" sz="2000">
                <a:solidFill>
                  <a:schemeClr val="accent1"/>
                </a:solidFill>
                <a:latin typeface="Century Gothic"/>
                <a:ea typeface="Century Gothic"/>
                <a:cs typeface="Century Gothic"/>
                <a:sym typeface="Century Gothic"/>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picTx">
  <p:cSld name="Picture with Caption">
    <p:spTree>
      <p:nvGrpSpPr>
        <p:cNvPr id="68" name="Shape 68"/>
        <p:cNvGrpSpPr/>
        <p:nvPr/>
      </p:nvGrpSpPr>
      <p:grpSpPr>
        <a:xfrm>
          <a:off x="0" y="0"/>
          <a:ext cx="0" cy="0"/>
          <a:chOff x="0" y="0"/>
          <a:chExt cx="0" cy="0"/>
        </a:xfrm>
      </p:grpSpPr>
      <p:sp>
        <p:nvSpPr>
          <p:cNvPr id="69" name="Shape 69"/>
          <p:cNvSpPr txBox="1"/>
          <p:nvPr>
            <p:ph type="title"/>
          </p:nvPr>
        </p:nvSpPr>
        <p:spPr>
          <a:xfrm>
            <a:off x="814727" y="727522"/>
            <a:ext cx="4852988" cy="1617163"/>
          </a:xfrm>
          <a:prstGeom prst="rect">
            <a:avLst/>
          </a:prstGeom>
          <a:noFill/>
          <a:ln>
            <a:noFill/>
          </a:ln>
          <a:effectLst>
            <a:outerShdw blurRad="50799">
              <a:srgbClr val="000000">
                <a:alpha val="60000"/>
              </a:srgbClr>
            </a:outerShdw>
          </a:effectLst>
        </p:spPr>
        <p:txBody>
          <a:bodyPr anchorCtr="0" anchor="b" bIns="91425" lIns="91425" rIns="91425" tIns="91425"/>
          <a:lstStyle>
            <a:lvl1pPr indent="0" lvl="0" marL="0" marR="0" rtl="0" algn="l">
              <a:spcBef>
                <a:spcPts val="0"/>
              </a:spcBef>
              <a:buClr>
                <a:srgbClr val="FEFEFE"/>
              </a:buClr>
              <a:buFont typeface="Century Gothic"/>
              <a:buNone/>
              <a:defRPr b="0" i="0" sz="2400" u="none" cap="none" strike="noStrike">
                <a:solidFill>
                  <a:srgbClr val="FEFEFE"/>
                </a:solidFill>
                <a:latin typeface="Century Gothic"/>
                <a:ea typeface="Century Gothic"/>
                <a:cs typeface="Century Gothic"/>
                <a:sym typeface="Century Gothic"/>
              </a:defRPr>
            </a:lvl1pPr>
            <a:lvl2pPr indent="0" lvl="1" marL="0" marR="0" rtl="0" algn="l">
              <a:spcBef>
                <a:spcPts val="0"/>
              </a:spcBef>
              <a:buNone/>
              <a:defRPr b="0" i="0" sz="1800" u="none" cap="none" strike="noStrike">
                <a:solidFill>
                  <a:schemeClr val="lt2"/>
                </a:solidFill>
              </a:defRPr>
            </a:lvl2pPr>
            <a:lvl3pPr indent="0" lvl="2" marL="0" marR="0" rtl="0" algn="l">
              <a:spcBef>
                <a:spcPts val="0"/>
              </a:spcBef>
              <a:buNone/>
              <a:defRPr b="0" i="0" sz="1800" u="none" cap="none" strike="noStrike">
                <a:solidFill>
                  <a:schemeClr val="lt2"/>
                </a:solidFill>
              </a:defRPr>
            </a:lvl3pPr>
            <a:lvl4pPr indent="0" lvl="3" marL="0" marR="0" rtl="0" algn="l">
              <a:spcBef>
                <a:spcPts val="0"/>
              </a:spcBef>
              <a:buNone/>
              <a:defRPr b="0" i="0" sz="1800" u="none" cap="none" strike="noStrike">
                <a:solidFill>
                  <a:schemeClr val="lt2"/>
                </a:solidFill>
              </a:defRPr>
            </a:lvl4pPr>
            <a:lvl5pPr indent="0" lvl="4" marL="0" marR="0" rtl="0" algn="l">
              <a:spcBef>
                <a:spcPts val="0"/>
              </a:spcBef>
              <a:buNone/>
              <a:defRPr b="0" i="0" sz="1800" u="none" cap="none" strike="noStrike">
                <a:solidFill>
                  <a:schemeClr val="lt2"/>
                </a:solidFill>
              </a:defRPr>
            </a:lvl5pPr>
            <a:lvl6pPr indent="0" lvl="5" marL="0" marR="0" rtl="0" algn="l">
              <a:spcBef>
                <a:spcPts val="0"/>
              </a:spcBef>
              <a:buNone/>
              <a:defRPr b="0" i="0" sz="1800" u="none" cap="none" strike="noStrike">
                <a:solidFill>
                  <a:schemeClr val="lt2"/>
                </a:solidFill>
              </a:defRPr>
            </a:lvl6pPr>
            <a:lvl7pPr indent="0" lvl="6" marL="0" marR="0" rtl="0" algn="l">
              <a:spcBef>
                <a:spcPts val="0"/>
              </a:spcBef>
              <a:buNone/>
              <a:defRPr b="0" i="0" sz="1800" u="none" cap="none" strike="noStrike">
                <a:solidFill>
                  <a:schemeClr val="lt2"/>
                </a:solidFill>
              </a:defRPr>
            </a:lvl7pPr>
            <a:lvl8pPr indent="0" lvl="7" marL="0" marR="0" rtl="0" algn="l">
              <a:spcBef>
                <a:spcPts val="0"/>
              </a:spcBef>
              <a:buNone/>
              <a:defRPr b="0" i="0" sz="1800" u="none" cap="none" strike="noStrike">
                <a:solidFill>
                  <a:schemeClr val="lt2"/>
                </a:solidFill>
              </a:defRPr>
            </a:lvl8pPr>
            <a:lvl9pPr indent="0" lvl="8" marL="0" marR="0" rtl="0" algn="l">
              <a:spcBef>
                <a:spcPts val="0"/>
              </a:spcBef>
              <a:buNone/>
              <a:defRPr b="0" i="0" sz="1800" u="none" cap="none" strike="noStrike">
                <a:solidFill>
                  <a:schemeClr val="lt2"/>
                </a:solidFill>
              </a:defRPr>
            </a:lvl9pPr>
          </a:lstStyle>
          <a:p/>
        </p:txBody>
      </p:sp>
      <p:sp>
        <p:nvSpPr>
          <p:cNvPr id="70" name="Shape 70"/>
          <p:cNvSpPr/>
          <p:nvPr>
            <p:ph idx="2" type="pic"/>
          </p:nvPr>
        </p:nvSpPr>
        <p:spPr>
          <a:xfrm>
            <a:off x="6098117" y="0"/>
            <a:ext cx="6093883" cy="6858000"/>
          </a:xfrm>
          <a:prstGeom prst="rect">
            <a:avLst/>
          </a:prstGeom>
          <a:noFill/>
          <a:ln cap="flat" cmpd="sng" w="9525">
            <a:solidFill>
              <a:schemeClr val="lt2"/>
            </a:solidFill>
            <a:prstDash val="solid"/>
            <a:round/>
            <a:headEnd len="med" w="med" type="none"/>
            <a:tailEnd len="med" w="med" type="none"/>
          </a:ln>
        </p:spPr>
        <p:txBody>
          <a:bodyPr anchorCtr="0" anchor="t" bIns="91425" lIns="91425" rIns="91425" tIns="91425"/>
          <a:lstStyle>
            <a:lvl1pPr indent="-342900" lvl="0" marL="342900" marR="0" rtl="0" algn="ctr">
              <a:spcBef>
                <a:spcPts val="280"/>
              </a:spcBef>
              <a:spcAft>
                <a:spcPts val="600"/>
              </a:spcAft>
              <a:buClr>
                <a:schemeClr val="accent1"/>
              </a:buClr>
              <a:buFont typeface="Noto Sans Symbols"/>
              <a:buNone/>
              <a:defRPr b="0" i="0" sz="1400" u="none" cap="none" strike="noStrike">
                <a:solidFill>
                  <a:schemeClr val="lt1"/>
                </a:solidFill>
                <a:latin typeface="Century Gothic"/>
                <a:ea typeface="Century Gothic"/>
                <a:cs typeface="Century Gothic"/>
                <a:sym typeface="Century Gothic"/>
              </a:defRPr>
            </a:lvl1pPr>
            <a:lvl2pPr indent="-184150" lvl="1" marL="742950" marR="0" rtl="0" algn="l">
              <a:spcBef>
                <a:spcPts val="320"/>
              </a:spcBef>
              <a:spcAft>
                <a:spcPts val="600"/>
              </a:spcAft>
              <a:buClr>
                <a:schemeClr val="accent1"/>
              </a:buClr>
              <a:buSzPct val="100000"/>
              <a:buFont typeface="Noto Sans Symbols"/>
              <a:buChar char="○"/>
              <a:defRPr b="0" i="0" sz="1600" u="none" cap="none" strike="noStrike">
                <a:solidFill>
                  <a:schemeClr val="lt1"/>
                </a:solidFill>
                <a:latin typeface="Century Gothic"/>
                <a:ea typeface="Century Gothic"/>
                <a:cs typeface="Century Gothic"/>
                <a:sym typeface="Century Gothic"/>
              </a:defRPr>
            </a:lvl2pPr>
            <a:lvl3pPr indent="-139700" lvl="2" marL="1143000" marR="0" rtl="0" algn="l">
              <a:spcBef>
                <a:spcPts val="280"/>
              </a:spcBef>
              <a:spcAft>
                <a:spcPts val="600"/>
              </a:spcAft>
              <a:buClr>
                <a:schemeClr val="accent1"/>
              </a:buClr>
              <a:buSzPct val="100000"/>
              <a:buFont typeface="Noto Sans Symbols"/>
              <a:buChar char="○"/>
              <a:defRPr b="0" i="0" sz="1400" u="none" cap="none" strike="noStrike">
                <a:solidFill>
                  <a:schemeClr val="lt1"/>
                </a:solidFill>
                <a:latin typeface="Century Gothic"/>
                <a:ea typeface="Century Gothic"/>
                <a:cs typeface="Century Gothic"/>
                <a:sym typeface="Century Gothic"/>
              </a:defRPr>
            </a:lvl3pPr>
            <a:lvl4pPr indent="-152400" lvl="3" marL="16002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4pPr>
            <a:lvl5pPr indent="-152400" lvl="4" marL="20574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5pPr>
            <a:lvl6pPr indent="-164800" lvl="5" marL="24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6pPr>
            <a:lvl7pPr indent="-158400" lvl="6" marL="28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7pPr>
            <a:lvl8pPr indent="-164700" lvl="7" marL="32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8pPr>
            <a:lvl9pPr indent="-158300" lvl="8" marL="36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9pPr>
          </a:lstStyle>
          <a:p/>
        </p:txBody>
      </p:sp>
      <p:sp>
        <p:nvSpPr>
          <p:cNvPr id="71" name="Shape 71"/>
          <p:cNvSpPr txBox="1"/>
          <p:nvPr>
            <p:ph idx="1" type="body"/>
          </p:nvPr>
        </p:nvSpPr>
        <p:spPr>
          <a:xfrm>
            <a:off x="814727" y="2344683"/>
            <a:ext cx="4852988" cy="3516364"/>
          </a:xfrm>
          <a:prstGeom prst="rect">
            <a:avLst/>
          </a:prstGeom>
          <a:noFill/>
          <a:ln>
            <a:noFill/>
          </a:ln>
          <a:effectLst>
            <a:outerShdw blurRad="50799">
              <a:srgbClr val="000000">
                <a:alpha val="40000"/>
              </a:srgbClr>
            </a:outerShdw>
          </a:effectLst>
        </p:spPr>
        <p:txBody>
          <a:bodyPr anchorCtr="0" anchor="t" bIns="91425" lIns="91425" rIns="91425" tIns="91425"/>
          <a:lstStyle>
            <a:lvl1pPr indent="0" lvl="0" marL="0" marR="0" rtl="0" algn="l">
              <a:spcBef>
                <a:spcPts val="240"/>
              </a:spcBef>
              <a:spcAft>
                <a:spcPts val="600"/>
              </a:spcAft>
              <a:buClr>
                <a:schemeClr val="accent1"/>
              </a:buClr>
              <a:buFont typeface="Noto Sans Symbols"/>
              <a:buNone/>
              <a:defRPr b="0" i="0" sz="1200" u="none" cap="none" strike="noStrike">
                <a:solidFill>
                  <a:schemeClr val="lt1"/>
                </a:solidFill>
                <a:latin typeface="Century Gothic"/>
                <a:ea typeface="Century Gothic"/>
                <a:cs typeface="Century Gothic"/>
                <a:sym typeface="Century Gothic"/>
              </a:defRPr>
            </a:lvl1pPr>
            <a:lvl2pPr indent="0" lvl="1" marL="457200" marR="0" rtl="0" algn="l">
              <a:spcBef>
                <a:spcPts val="240"/>
              </a:spcBef>
              <a:spcAft>
                <a:spcPts val="600"/>
              </a:spcAft>
              <a:buClr>
                <a:schemeClr val="accent1"/>
              </a:buClr>
              <a:buFont typeface="Noto Sans Symbols"/>
              <a:buNone/>
              <a:defRPr b="0" i="0" sz="1200" u="none" cap="none" strike="noStrike">
                <a:solidFill>
                  <a:schemeClr val="lt1"/>
                </a:solidFill>
                <a:latin typeface="Century Gothic"/>
                <a:ea typeface="Century Gothic"/>
                <a:cs typeface="Century Gothic"/>
                <a:sym typeface="Century Gothic"/>
              </a:defRPr>
            </a:lvl2pPr>
            <a:lvl3pPr indent="0" lvl="2" marL="914400" marR="0" rtl="0" algn="l">
              <a:spcBef>
                <a:spcPts val="200"/>
              </a:spcBef>
              <a:spcAft>
                <a:spcPts val="600"/>
              </a:spcAft>
              <a:buClr>
                <a:schemeClr val="accent1"/>
              </a:buClr>
              <a:buFont typeface="Noto Sans Symbols"/>
              <a:buNone/>
              <a:defRPr b="0" i="0" sz="1000" u="none" cap="none" strike="noStrike">
                <a:solidFill>
                  <a:schemeClr val="lt1"/>
                </a:solidFill>
                <a:latin typeface="Century Gothic"/>
                <a:ea typeface="Century Gothic"/>
                <a:cs typeface="Century Gothic"/>
                <a:sym typeface="Century Gothic"/>
              </a:defRPr>
            </a:lvl3pPr>
            <a:lvl4pPr indent="0" lvl="3" marL="1371600" marR="0" rtl="0" algn="l">
              <a:spcBef>
                <a:spcPts val="180"/>
              </a:spcBef>
              <a:spcAft>
                <a:spcPts val="600"/>
              </a:spcAft>
              <a:buClr>
                <a:schemeClr val="accent1"/>
              </a:buClr>
              <a:buFont typeface="Noto Sans Symbols"/>
              <a:buNone/>
              <a:defRPr b="0" i="0" sz="900" u="none" cap="none" strike="noStrike">
                <a:solidFill>
                  <a:schemeClr val="lt1"/>
                </a:solidFill>
                <a:latin typeface="Century Gothic"/>
                <a:ea typeface="Century Gothic"/>
                <a:cs typeface="Century Gothic"/>
                <a:sym typeface="Century Gothic"/>
              </a:defRPr>
            </a:lvl4pPr>
            <a:lvl5pPr indent="0" lvl="4" marL="1828800" marR="0" rtl="0" algn="l">
              <a:spcBef>
                <a:spcPts val="180"/>
              </a:spcBef>
              <a:spcAft>
                <a:spcPts val="600"/>
              </a:spcAft>
              <a:buClr>
                <a:schemeClr val="accent1"/>
              </a:buClr>
              <a:buFont typeface="Noto Sans Symbols"/>
              <a:buNone/>
              <a:defRPr b="0" i="0" sz="900" u="none" cap="none" strike="noStrike">
                <a:solidFill>
                  <a:schemeClr val="lt1"/>
                </a:solidFill>
                <a:latin typeface="Century Gothic"/>
                <a:ea typeface="Century Gothic"/>
                <a:cs typeface="Century Gothic"/>
                <a:sym typeface="Century Gothic"/>
              </a:defRPr>
            </a:lvl5pPr>
            <a:lvl6pPr indent="0" lvl="5" marL="2286000" marR="0" rtl="0" algn="l">
              <a:spcBef>
                <a:spcPts val="180"/>
              </a:spcBef>
              <a:spcAft>
                <a:spcPts val="600"/>
              </a:spcAft>
              <a:buClr>
                <a:schemeClr val="accent1"/>
              </a:buClr>
              <a:buFont typeface="Noto Sans Symbols"/>
              <a:buNone/>
              <a:defRPr b="0" i="0" sz="900" u="none" cap="none" strike="noStrike">
                <a:solidFill>
                  <a:schemeClr val="lt1"/>
                </a:solidFill>
                <a:latin typeface="Century Gothic"/>
                <a:ea typeface="Century Gothic"/>
                <a:cs typeface="Century Gothic"/>
                <a:sym typeface="Century Gothic"/>
              </a:defRPr>
            </a:lvl6pPr>
            <a:lvl7pPr indent="0" lvl="6" marL="2743200" marR="0" rtl="0" algn="l">
              <a:spcBef>
                <a:spcPts val="180"/>
              </a:spcBef>
              <a:spcAft>
                <a:spcPts val="600"/>
              </a:spcAft>
              <a:buClr>
                <a:schemeClr val="accent1"/>
              </a:buClr>
              <a:buFont typeface="Noto Sans Symbols"/>
              <a:buNone/>
              <a:defRPr b="0" i="0" sz="900" u="none" cap="none" strike="noStrike">
                <a:solidFill>
                  <a:schemeClr val="lt1"/>
                </a:solidFill>
                <a:latin typeface="Century Gothic"/>
                <a:ea typeface="Century Gothic"/>
                <a:cs typeface="Century Gothic"/>
                <a:sym typeface="Century Gothic"/>
              </a:defRPr>
            </a:lvl7pPr>
            <a:lvl8pPr indent="0" lvl="7" marL="3200400" marR="0" rtl="0" algn="l">
              <a:spcBef>
                <a:spcPts val="180"/>
              </a:spcBef>
              <a:spcAft>
                <a:spcPts val="600"/>
              </a:spcAft>
              <a:buClr>
                <a:schemeClr val="accent1"/>
              </a:buClr>
              <a:buFont typeface="Noto Sans Symbols"/>
              <a:buNone/>
              <a:defRPr b="0" i="0" sz="900" u="none" cap="none" strike="noStrike">
                <a:solidFill>
                  <a:schemeClr val="lt1"/>
                </a:solidFill>
                <a:latin typeface="Century Gothic"/>
                <a:ea typeface="Century Gothic"/>
                <a:cs typeface="Century Gothic"/>
                <a:sym typeface="Century Gothic"/>
              </a:defRPr>
            </a:lvl8pPr>
            <a:lvl9pPr indent="0" lvl="8" marL="3657600" marR="0" rtl="0" algn="l">
              <a:spcBef>
                <a:spcPts val="180"/>
              </a:spcBef>
              <a:spcAft>
                <a:spcPts val="600"/>
              </a:spcAft>
              <a:buClr>
                <a:schemeClr val="accent1"/>
              </a:buClr>
              <a:buFont typeface="Noto Sans Symbols"/>
              <a:buNone/>
              <a:defRPr b="0" i="0" sz="900" u="none" cap="none" strike="noStrike">
                <a:solidFill>
                  <a:schemeClr val="lt1"/>
                </a:solidFill>
                <a:latin typeface="Century Gothic"/>
                <a:ea typeface="Century Gothic"/>
                <a:cs typeface="Century Gothic"/>
                <a:sym typeface="Century Gothic"/>
              </a:defRPr>
            </a:lvl9pPr>
          </a:lstStyle>
          <a:p/>
        </p:txBody>
      </p:sp>
      <p:sp>
        <p:nvSpPr>
          <p:cNvPr id="72" name="Shape 72"/>
          <p:cNvSpPr txBox="1"/>
          <p:nvPr>
            <p:ph idx="10" type="dt"/>
          </p:nvPr>
        </p:nvSpPr>
        <p:spPr>
          <a:xfrm>
            <a:off x="3885810" y="6041362"/>
            <a:ext cx="976879" cy="365125"/>
          </a:xfrm>
          <a:prstGeom prst="rect">
            <a:avLst/>
          </a:prstGeom>
          <a:noFill/>
          <a:ln>
            <a:noFill/>
          </a:ln>
        </p:spPr>
        <p:txBody>
          <a:bodyPr anchorCtr="0" anchor="b" bIns="91425" lIns="91425" rIns="91425" tIns="91425"/>
          <a:lstStyle>
            <a:lvl1pPr indent="0" lvl="0" marL="0" marR="0" rtl="0" algn="r">
              <a:spcBef>
                <a:spcPts val="0"/>
              </a:spcBef>
              <a:buNone/>
              <a:defRPr sz="900">
                <a:solidFill>
                  <a:schemeClr val="lt1"/>
                </a:solidFill>
                <a:latin typeface="Century Gothic"/>
                <a:ea typeface="Century Gothic"/>
                <a:cs typeface="Century Gothic"/>
                <a:sym typeface="Century Gothic"/>
              </a:defRPr>
            </a:lvl1pPr>
            <a:lvl2pPr indent="0" lvl="1" marL="457200" marR="0" rtl="0" algn="l">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None/>
              <a:defRPr b="0" i="0" sz="1800" u="none" cap="none" strike="noStrike">
                <a:solidFill>
                  <a:schemeClr val="lt1"/>
                </a:solidFill>
                <a:latin typeface="Century Gothic"/>
                <a:ea typeface="Century Gothic"/>
                <a:cs typeface="Century Gothic"/>
                <a:sym typeface="Century Gothic"/>
              </a:defRPr>
            </a:lvl9pPr>
          </a:lstStyle>
          <a:p/>
        </p:txBody>
      </p:sp>
      <p:sp>
        <p:nvSpPr>
          <p:cNvPr id="73" name="Shape 73"/>
          <p:cNvSpPr txBox="1"/>
          <p:nvPr>
            <p:ph idx="11" type="ftr"/>
          </p:nvPr>
        </p:nvSpPr>
        <p:spPr>
          <a:xfrm>
            <a:off x="590395" y="6041362"/>
            <a:ext cx="3295413" cy="365125"/>
          </a:xfrm>
          <a:prstGeom prst="rect">
            <a:avLst/>
          </a:prstGeom>
          <a:noFill/>
          <a:ln>
            <a:noFill/>
          </a:ln>
        </p:spPr>
        <p:txBody>
          <a:bodyPr anchorCtr="0" anchor="b" bIns="91425" lIns="91425" rIns="91425" tIns="91425"/>
          <a:lstStyle>
            <a:lvl1pPr indent="0" lvl="0" marL="0" marR="0" rtl="0" algn="l">
              <a:spcBef>
                <a:spcPts val="0"/>
              </a:spcBef>
              <a:buNone/>
              <a:defRPr sz="900">
                <a:solidFill>
                  <a:schemeClr val="lt1"/>
                </a:solidFill>
                <a:latin typeface="Century Gothic"/>
                <a:ea typeface="Century Gothic"/>
                <a:cs typeface="Century Gothic"/>
                <a:sym typeface="Century Gothic"/>
              </a:defRPr>
            </a:lvl1pPr>
            <a:lvl2pPr indent="0" lvl="1" marL="457200" marR="0" rtl="0" algn="l">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None/>
              <a:defRPr b="0" i="0" sz="1800" u="none" cap="none" strike="noStrike">
                <a:solidFill>
                  <a:schemeClr val="lt1"/>
                </a:solidFill>
                <a:latin typeface="Century Gothic"/>
                <a:ea typeface="Century Gothic"/>
                <a:cs typeface="Century Gothic"/>
                <a:sym typeface="Century Gothic"/>
              </a:defRPr>
            </a:lvl9pPr>
          </a:lstStyle>
          <a:p/>
        </p:txBody>
      </p:sp>
      <p:sp>
        <p:nvSpPr>
          <p:cNvPr id="74" name="Shape 74"/>
          <p:cNvSpPr txBox="1"/>
          <p:nvPr>
            <p:ph idx="12" type="sldNum"/>
          </p:nvPr>
        </p:nvSpPr>
        <p:spPr>
          <a:xfrm>
            <a:off x="4862689" y="5915887"/>
            <a:ext cx="1062155" cy="490599"/>
          </a:xfrm>
          <a:prstGeom prst="rect">
            <a:avLst/>
          </a:prstGeom>
          <a:noFill/>
          <a:ln>
            <a:noFill/>
          </a:ln>
        </p:spPr>
        <p:txBody>
          <a:bodyPr anchorCtr="0" anchor="b" bIns="10800" lIns="91425" rIns="91425" tIns="45700">
            <a:noAutofit/>
          </a:bodyPr>
          <a:lstStyle/>
          <a:p>
            <a:pPr indent="0" lvl="0" marL="0" marR="0" rtl="0" algn="r">
              <a:spcBef>
                <a:spcPts val="0"/>
              </a:spcBef>
              <a:buSzPct val="25000"/>
              <a:buNone/>
            </a:pPr>
            <a:fld id="{00000000-1234-1234-1234-123412341234}" type="slidenum">
              <a:rPr lang="es-ES" sz="2000">
                <a:solidFill>
                  <a:schemeClr val="accent1"/>
                </a:solidFill>
                <a:latin typeface="Century Gothic"/>
                <a:ea typeface="Century Gothic"/>
                <a:cs typeface="Century Gothic"/>
                <a:sym typeface="Century Gothic"/>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theme" Target="../theme/theme2.xml"/><Relationship Id="rId14" Type="http://schemas.openxmlformats.org/officeDocument/2006/relationships/slideLayout" Target="../slideLayouts/slideLayout1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dk2"/>
        </a:solidFill>
      </p:bgPr>
    </p:bg>
    <p:spTree>
      <p:nvGrpSpPr>
        <p:cNvPr id="5" name="Shape 5"/>
        <p:cNvGrpSpPr/>
        <p:nvPr/>
      </p:nvGrpSpPr>
      <p:grpSpPr>
        <a:xfrm>
          <a:off x="0" y="0"/>
          <a:ext cx="0" cy="0"/>
          <a:chOff x="0" y="0"/>
          <a:chExt cx="0" cy="0"/>
        </a:xfrm>
      </p:grpSpPr>
      <p:sp>
        <p:nvSpPr>
          <p:cNvPr id="6" name="Shape 6"/>
          <p:cNvSpPr txBox="1"/>
          <p:nvPr>
            <p:ph type="title"/>
          </p:nvPr>
        </p:nvSpPr>
        <p:spPr>
          <a:xfrm>
            <a:off x="810000" y="447187"/>
            <a:ext cx="10571997" cy="970450"/>
          </a:xfrm>
          <a:prstGeom prst="rect">
            <a:avLst/>
          </a:prstGeom>
          <a:noFill/>
          <a:ln>
            <a:noFill/>
          </a:ln>
          <a:effectLst>
            <a:outerShdw blurRad="50799">
              <a:srgbClr val="000000">
                <a:alpha val="60000"/>
              </a:srgbClr>
            </a:outerShdw>
          </a:effectLst>
        </p:spPr>
        <p:txBody>
          <a:bodyPr anchorCtr="0" anchor="b" bIns="91425" lIns="91425" rIns="91425" tIns="91425"/>
          <a:lstStyle>
            <a:lvl1pPr indent="0" lvl="0" marL="0" marR="0" rtl="0" algn="l">
              <a:spcBef>
                <a:spcPts val="0"/>
              </a:spcBef>
              <a:buClr>
                <a:srgbClr val="FEFEFE"/>
              </a:buClr>
              <a:buFont typeface="Century Gothic"/>
              <a:buNone/>
              <a:defRPr b="1" i="0" sz="4000" u="none" cap="none" strike="noStrike">
                <a:solidFill>
                  <a:srgbClr val="FEFEFE"/>
                </a:solidFill>
                <a:latin typeface="Century Gothic"/>
                <a:ea typeface="Century Gothic"/>
                <a:cs typeface="Century Gothic"/>
                <a:sym typeface="Century Gothic"/>
              </a:defRPr>
            </a:lvl1pPr>
            <a:lvl2pPr indent="0" lvl="1" marL="0" marR="0" rtl="0" algn="l">
              <a:spcBef>
                <a:spcPts val="0"/>
              </a:spcBef>
              <a:buNone/>
              <a:defRPr b="0" i="0" sz="1800" u="none" cap="none" strike="noStrike">
                <a:solidFill>
                  <a:schemeClr val="lt2"/>
                </a:solidFill>
              </a:defRPr>
            </a:lvl2pPr>
            <a:lvl3pPr indent="0" lvl="2" marL="0" marR="0" rtl="0" algn="l">
              <a:spcBef>
                <a:spcPts val="0"/>
              </a:spcBef>
              <a:buNone/>
              <a:defRPr b="0" i="0" sz="1800" u="none" cap="none" strike="noStrike">
                <a:solidFill>
                  <a:schemeClr val="lt2"/>
                </a:solidFill>
              </a:defRPr>
            </a:lvl3pPr>
            <a:lvl4pPr indent="0" lvl="3" marL="0" marR="0" rtl="0" algn="l">
              <a:spcBef>
                <a:spcPts val="0"/>
              </a:spcBef>
              <a:buNone/>
              <a:defRPr b="0" i="0" sz="1800" u="none" cap="none" strike="noStrike">
                <a:solidFill>
                  <a:schemeClr val="lt2"/>
                </a:solidFill>
              </a:defRPr>
            </a:lvl4pPr>
            <a:lvl5pPr indent="0" lvl="4" marL="0" marR="0" rtl="0" algn="l">
              <a:spcBef>
                <a:spcPts val="0"/>
              </a:spcBef>
              <a:buNone/>
              <a:defRPr b="0" i="0" sz="1800" u="none" cap="none" strike="noStrike">
                <a:solidFill>
                  <a:schemeClr val="lt2"/>
                </a:solidFill>
              </a:defRPr>
            </a:lvl5pPr>
            <a:lvl6pPr indent="0" lvl="5" marL="0" marR="0" rtl="0" algn="l">
              <a:spcBef>
                <a:spcPts val="0"/>
              </a:spcBef>
              <a:buNone/>
              <a:defRPr b="0" i="0" sz="1800" u="none" cap="none" strike="noStrike">
                <a:solidFill>
                  <a:schemeClr val="lt2"/>
                </a:solidFill>
              </a:defRPr>
            </a:lvl6pPr>
            <a:lvl7pPr indent="0" lvl="6" marL="0" marR="0" rtl="0" algn="l">
              <a:spcBef>
                <a:spcPts val="0"/>
              </a:spcBef>
              <a:buNone/>
              <a:defRPr b="0" i="0" sz="1800" u="none" cap="none" strike="noStrike">
                <a:solidFill>
                  <a:schemeClr val="lt2"/>
                </a:solidFill>
              </a:defRPr>
            </a:lvl7pPr>
            <a:lvl8pPr indent="0" lvl="7" marL="0" marR="0" rtl="0" algn="l">
              <a:spcBef>
                <a:spcPts val="0"/>
              </a:spcBef>
              <a:buNone/>
              <a:defRPr b="0" i="0" sz="1800" u="none" cap="none" strike="noStrike">
                <a:solidFill>
                  <a:schemeClr val="lt2"/>
                </a:solidFill>
              </a:defRPr>
            </a:lvl8pPr>
            <a:lvl9pPr indent="0" lvl="8" marL="0" marR="0" rtl="0" algn="l">
              <a:spcBef>
                <a:spcPts val="0"/>
              </a:spcBef>
              <a:buNone/>
              <a:defRPr b="0" i="0" sz="1800" u="none" cap="none" strike="noStrike">
                <a:solidFill>
                  <a:schemeClr val="lt2"/>
                </a:solidFill>
              </a:defRPr>
            </a:lvl9pPr>
          </a:lstStyle>
          <a:p/>
        </p:txBody>
      </p:sp>
      <p:sp>
        <p:nvSpPr>
          <p:cNvPr id="7" name="Shape 7"/>
          <p:cNvSpPr txBox="1"/>
          <p:nvPr>
            <p:ph idx="1" type="body"/>
          </p:nvPr>
        </p:nvSpPr>
        <p:spPr>
          <a:xfrm>
            <a:off x="810000" y="2184400"/>
            <a:ext cx="10563285" cy="3674397"/>
          </a:xfrm>
          <a:prstGeom prst="rect">
            <a:avLst/>
          </a:prstGeom>
          <a:noFill/>
          <a:ln>
            <a:noFill/>
          </a:ln>
          <a:effectLst>
            <a:outerShdw blurRad="50799">
              <a:srgbClr val="000000">
                <a:alpha val="40000"/>
              </a:srgbClr>
            </a:outerShdw>
          </a:effectLst>
        </p:spPr>
        <p:txBody>
          <a:bodyPr anchorCtr="0" anchor="ctr" bIns="91425" lIns="91425" rIns="91425" tIns="91425"/>
          <a:lstStyle>
            <a:lvl1pPr indent="-228600" lvl="0" marL="342900" marR="0" rtl="0" algn="l">
              <a:spcBef>
                <a:spcPts val="360"/>
              </a:spcBef>
              <a:spcAft>
                <a:spcPts val="600"/>
              </a:spcAft>
              <a:buClr>
                <a:schemeClr val="accent1"/>
              </a:buClr>
              <a:buSzPct val="100000"/>
              <a:buFont typeface="Noto Sans Symbols"/>
              <a:buChar char="○"/>
              <a:defRPr b="0" i="0" sz="1800" u="none" cap="none" strike="noStrike">
                <a:solidFill>
                  <a:schemeClr val="lt1"/>
                </a:solidFill>
                <a:latin typeface="Century Gothic"/>
                <a:ea typeface="Century Gothic"/>
                <a:cs typeface="Century Gothic"/>
                <a:sym typeface="Century Gothic"/>
              </a:defRPr>
            </a:lvl1pPr>
            <a:lvl2pPr indent="-184150" lvl="1" marL="742950" marR="0" rtl="0" algn="l">
              <a:spcBef>
                <a:spcPts val="320"/>
              </a:spcBef>
              <a:spcAft>
                <a:spcPts val="600"/>
              </a:spcAft>
              <a:buClr>
                <a:schemeClr val="accent1"/>
              </a:buClr>
              <a:buSzPct val="100000"/>
              <a:buFont typeface="Noto Sans Symbols"/>
              <a:buChar char="○"/>
              <a:defRPr b="0" i="0" sz="1600" u="none" cap="none" strike="noStrike">
                <a:solidFill>
                  <a:schemeClr val="lt1"/>
                </a:solidFill>
                <a:latin typeface="Century Gothic"/>
                <a:ea typeface="Century Gothic"/>
                <a:cs typeface="Century Gothic"/>
                <a:sym typeface="Century Gothic"/>
              </a:defRPr>
            </a:lvl2pPr>
            <a:lvl3pPr indent="-139700" lvl="2" marL="1143000" marR="0" rtl="0" algn="l">
              <a:spcBef>
                <a:spcPts val="280"/>
              </a:spcBef>
              <a:spcAft>
                <a:spcPts val="600"/>
              </a:spcAft>
              <a:buClr>
                <a:schemeClr val="accent1"/>
              </a:buClr>
              <a:buSzPct val="100000"/>
              <a:buFont typeface="Noto Sans Symbols"/>
              <a:buChar char="○"/>
              <a:defRPr b="0" i="0" sz="1400" u="none" cap="none" strike="noStrike">
                <a:solidFill>
                  <a:schemeClr val="lt1"/>
                </a:solidFill>
                <a:latin typeface="Century Gothic"/>
                <a:ea typeface="Century Gothic"/>
                <a:cs typeface="Century Gothic"/>
                <a:sym typeface="Century Gothic"/>
              </a:defRPr>
            </a:lvl3pPr>
            <a:lvl4pPr indent="-152400" lvl="3" marL="16002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4pPr>
            <a:lvl5pPr indent="-152400" lvl="4" marL="20574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5pPr>
            <a:lvl6pPr indent="-164800" lvl="5" marL="24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6pPr>
            <a:lvl7pPr indent="-158400" lvl="6" marL="28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7pPr>
            <a:lvl8pPr indent="-164700" lvl="7" marL="32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8pPr>
            <a:lvl9pPr indent="-158300" lvl="8" marL="3600000" marR="0" rtl="0" algn="l">
              <a:spcBef>
                <a:spcPts val="240"/>
              </a:spcBef>
              <a:spcAft>
                <a:spcPts val="600"/>
              </a:spcAft>
              <a:buClr>
                <a:schemeClr val="accent1"/>
              </a:buClr>
              <a:buSzPct val="100000"/>
              <a:buFont typeface="Noto Sans Symbols"/>
              <a:buChar char="○"/>
              <a:defRPr b="0" i="0" sz="1200" u="none" cap="none" strike="noStrike">
                <a:solidFill>
                  <a:schemeClr val="lt1"/>
                </a:solidFill>
                <a:latin typeface="Century Gothic"/>
                <a:ea typeface="Century Gothic"/>
                <a:cs typeface="Century Gothic"/>
                <a:sym typeface="Century Gothic"/>
              </a:defRPr>
            </a:lvl9pPr>
          </a:lstStyle>
          <a:p/>
        </p:txBody>
      </p:sp>
      <p:sp>
        <p:nvSpPr>
          <p:cNvPr id="8" name="Shape 8"/>
          <p:cNvSpPr txBox="1"/>
          <p:nvPr>
            <p:ph idx="11" type="ftr"/>
          </p:nvPr>
        </p:nvSpPr>
        <p:spPr>
          <a:xfrm>
            <a:off x="451514" y="6041362"/>
            <a:ext cx="8644319" cy="365125"/>
          </a:xfrm>
          <a:prstGeom prst="rect">
            <a:avLst/>
          </a:prstGeom>
          <a:noFill/>
          <a:ln>
            <a:noFill/>
          </a:ln>
        </p:spPr>
        <p:txBody>
          <a:bodyPr anchorCtr="0" anchor="b" bIns="91425" lIns="91425" rIns="91425" tIns="91425"/>
          <a:lstStyle>
            <a:lvl1pPr indent="0" lvl="0" marL="0" marR="0" rtl="0" algn="l">
              <a:spcBef>
                <a:spcPts val="0"/>
              </a:spcBef>
              <a:buNone/>
              <a:defRPr b="0" i="0" sz="900" u="none" cap="none" strike="noStrike">
                <a:solidFill>
                  <a:schemeClr val="lt1"/>
                </a:solidFill>
                <a:latin typeface="Century Gothic"/>
                <a:ea typeface="Century Gothic"/>
                <a:cs typeface="Century Gothic"/>
                <a:sym typeface="Century Gothic"/>
              </a:defRPr>
            </a:lvl1pPr>
            <a:lvl2pPr indent="0" lvl="1" marL="457200" marR="0" rtl="0" algn="l">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None/>
              <a:defRPr b="0" i="0" sz="1800" u="none" cap="none" strike="noStrike">
                <a:solidFill>
                  <a:schemeClr val="lt1"/>
                </a:solidFill>
                <a:latin typeface="Century Gothic"/>
                <a:ea typeface="Century Gothic"/>
                <a:cs typeface="Century Gothic"/>
                <a:sym typeface="Century Gothic"/>
              </a:defRPr>
            </a:lvl9pPr>
          </a:lstStyle>
          <a:p/>
        </p:txBody>
      </p:sp>
      <p:sp>
        <p:nvSpPr>
          <p:cNvPr id="9" name="Shape 9"/>
          <p:cNvSpPr txBox="1"/>
          <p:nvPr>
            <p:ph idx="10" type="dt"/>
          </p:nvPr>
        </p:nvSpPr>
        <p:spPr>
          <a:xfrm>
            <a:off x="9334625" y="6041362"/>
            <a:ext cx="1343705" cy="365125"/>
          </a:xfrm>
          <a:prstGeom prst="rect">
            <a:avLst/>
          </a:prstGeom>
          <a:noFill/>
          <a:ln>
            <a:noFill/>
          </a:ln>
        </p:spPr>
        <p:txBody>
          <a:bodyPr anchorCtr="0" anchor="b" bIns="91425" lIns="91425" rIns="91425" tIns="91425"/>
          <a:lstStyle>
            <a:lvl1pPr indent="0" lvl="0" marL="0" marR="0" rtl="0" algn="r">
              <a:spcBef>
                <a:spcPts val="0"/>
              </a:spcBef>
              <a:buNone/>
              <a:defRPr b="0" i="0" sz="900" u="none" cap="none" strike="noStrike">
                <a:solidFill>
                  <a:schemeClr val="lt1"/>
                </a:solidFill>
                <a:latin typeface="Century Gothic"/>
                <a:ea typeface="Century Gothic"/>
                <a:cs typeface="Century Gothic"/>
                <a:sym typeface="Century Gothic"/>
              </a:defRPr>
            </a:lvl1pPr>
            <a:lvl2pPr indent="0" lvl="1" marL="457200" marR="0" rtl="0" algn="l">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914400" marR="0" rtl="0" algn="l">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1371600" marR="0" rtl="0" algn="l">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1828800" marR="0" rtl="0" algn="l">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2286000" marR="0" rtl="0" algn="l">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2743200" marR="0" rtl="0" algn="l">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3200400" marR="0" rtl="0" algn="l">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3657600" marR="0" rtl="0" algn="l">
              <a:spcBef>
                <a:spcPts val="0"/>
              </a:spcBef>
              <a:buNone/>
              <a:defRPr b="0" i="0" sz="1800" u="none" cap="none" strike="noStrike">
                <a:solidFill>
                  <a:schemeClr val="lt1"/>
                </a:solidFill>
                <a:latin typeface="Century Gothic"/>
                <a:ea typeface="Century Gothic"/>
                <a:cs typeface="Century Gothic"/>
                <a:sym typeface="Century Gothic"/>
              </a:defRPr>
            </a:lvl9pPr>
          </a:lstStyle>
          <a:p/>
        </p:txBody>
      </p:sp>
      <p:sp>
        <p:nvSpPr>
          <p:cNvPr id="10" name="Shape 10"/>
          <p:cNvSpPr txBox="1"/>
          <p:nvPr>
            <p:ph idx="12" type="sldNum"/>
          </p:nvPr>
        </p:nvSpPr>
        <p:spPr>
          <a:xfrm>
            <a:off x="10678331" y="5915887"/>
            <a:ext cx="1062155" cy="490599"/>
          </a:xfrm>
          <a:prstGeom prst="rect">
            <a:avLst/>
          </a:prstGeom>
          <a:noFill/>
          <a:ln>
            <a:noFill/>
          </a:ln>
        </p:spPr>
        <p:txBody>
          <a:bodyPr anchorCtr="0" anchor="b" bIns="10800" lIns="91425" rIns="91425" tIns="45700">
            <a:noAutofit/>
          </a:bodyPr>
          <a:lstStyle/>
          <a:p>
            <a:pPr indent="0" lvl="0" marL="0" marR="0" rtl="0" algn="r">
              <a:spcBef>
                <a:spcPts val="0"/>
              </a:spcBef>
              <a:buSzPct val="25000"/>
              <a:buNone/>
            </a:pPr>
            <a:fld id="{00000000-1234-1234-1234-123412341234}" type="slidenum">
              <a:rPr b="0" i="0" lang="es-ES" sz="2000" u="none" cap="none" strike="noStrike">
                <a:solidFill>
                  <a:schemeClr val="accent1"/>
                </a:solidFill>
                <a:latin typeface="Century Gothic"/>
                <a:ea typeface="Century Gothic"/>
                <a:cs typeface="Century Gothic"/>
                <a:sym typeface="Century Gothic"/>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4" name="Shape 114"/>
        <p:cNvGrpSpPr/>
        <p:nvPr/>
      </p:nvGrpSpPr>
      <p:grpSpPr>
        <a:xfrm>
          <a:off x="0" y="0"/>
          <a:ext cx="0" cy="0"/>
          <a:chOff x="0" y="0"/>
          <a:chExt cx="0" cy="0"/>
        </a:xfrm>
      </p:grpSpPr>
      <p:sp>
        <p:nvSpPr>
          <p:cNvPr id="115" name="Shape 115"/>
          <p:cNvSpPr txBox="1"/>
          <p:nvPr>
            <p:ph type="ctrTitle"/>
          </p:nvPr>
        </p:nvSpPr>
        <p:spPr>
          <a:xfrm>
            <a:off x="810000" y="1449146"/>
            <a:ext cx="10571999" cy="2971050"/>
          </a:xfrm>
          <a:prstGeom prst="rect">
            <a:avLst/>
          </a:prstGeom>
          <a:noFill/>
          <a:ln>
            <a:noFill/>
          </a:ln>
          <a:effectLst>
            <a:outerShdw blurRad="50799">
              <a:srgbClr val="000000">
                <a:alpha val="60000"/>
              </a:srgbClr>
            </a:outerShdw>
          </a:effectLst>
        </p:spPr>
        <p:txBody>
          <a:bodyPr anchorCtr="0" anchor="b" bIns="45700" lIns="91425" rIns="91425" tIns="45700">
            <a:noAutofit/>
          </a:bodyPr>
          <a:lstStyle/>
          <a:p>
            <a:pPr indent="0" lvl="0" marL="0" marR="0" rtl="0" algn="l">
              <a:spcBef>
                <a:spcPts val="0"/>
              </a:spcBef>
              <a:buClr>
                <a:schemeClr val="dk1"/>
              </a:buClr>
              <a:buSzPct val="25000"/>
              <a:buFont typeface="Century Gothic"/>
              <a:buNone/>
            </a:pPr>
            <a:r>
              <a:rPr b="1" i="0" lang="es-ES" sz="5400" u="none" cap="none" strike="noStrike">
                <a:solidFill>
                  <a:schemeClr val="dk1"/>
                </a:solidFill>
                <a:latin typeface="Century Gothic"/>
                <a:ea typeface="Century Gothic"/>
                <a:cs typeface="Century Gothic"/>
                <a:sym typeface="Century Gothic"/>
              </a:rPr>
              <a:t>Corrección</a:t>
            </a:r>
          </a:p>
        </p:txBody>
      </p:sp>
      <p:sp>
        <p:nvSpPr>
          <p:cNvPr id="116" name="Shape 116"/>
          <p:cNvSpPr txBox="1"/>
          <p:nvPr>
            <p:ph idx="1" type="subTitle"/>
          </p:nvPr>
        </p:nvSpPr>
        <p:spPr>
          <a:xfrm>
            <a:off x="810000" y="5280846"/>
            <a:ext cx="10571999" cy="434974"/>
          </a:xfrm>
          <a:prstGeom prst="rect">
            <a:avLst/>
          </a:prstGeom>
          <a:noFill/>
          <a:ln>
            <a:noFill/>
          </a:ln>
          <a:effectLst>
            <a:outerShdw blurRad="50799">
              <a:srgbClr val="000000">
                <a:alpha val="40000"/>
              </a:srgbClr>
            </a:outerShdw>
          </a:effectLst>
        </p:spPr>
        <p:txBody>
          <a:bodyPr anchorCtr="0" anchor="t" bIns="45700" lIns="91425" rIns="91425" tIns="45700">
            <a:noAutofit/>
          </a:bodyPr>
          <a:lstStyle/>
          <a:p>
            <a:pPr indent="0" lvl="0" marL="0" marR="0" rtl="0" algn="l">
              <a:spcBef>
                <a:spcPts val="0"/>
              </a:spcBef>
              <a:spcAft>
                <a:spcPts val="0"/>
              </a:spcAft>
              <a:buClr>
                <a:schemeClr val="accent1"/>
              </a:buClr>
              <a:buSzPct val="25000"/>
              <a:buFont typeface="Noto Sans Symbols"/>
              <a:buNone/>
            </a:pPr>
            <a:r>
              <a:rPr b="0" i="0" lang="es-ES" sz="4000" u="none" cap="none" strike="noStrike">
                <a:solidFill>
                  <a:schemeClr val="lt1"/>
                </a:solidFill>
                <a:latin typeface="Century Gothic"/>
                <a:ea typeface="Century Gothic"/>
                <a:cs typeface="Century Gothic"/>
                <a:sym typeface="Century Gothic"/>
              </a:rPr>
              <a:t>Módulo 6</a:t>
            </a: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1" name="Shape 191"/>
        <p:cNvGrpSpPr/>
        <p:nvPr/>
      </p:nvGrpSpPr>
      <p:grpSpPr>
        <a:xfrm>
          <a:off x="0" y="0"/>
          <a:ext cx="0" cy="0"/>
          <a:chOff x="0" y="0"/>
          <a:chExt cx="0" cy="0"/>
        </a:xfrm>
      </p:grpSpPr>
      <p:sp>
        <p:nvSpPr>
          <p:cNvPr id="192" name="Shape 192"/>
          <p:cNvSpPr txBox="1"/>
          <p:nvPr>
            <p:ph type="title"/>
          </p:nvPr>
        </p:nvSpPr>
        <p:spPr>
          <a:xfrm>
            <a:off x="810000" y="447187"/>
            <a:ext cx="10571997" cy="970450"/>
          </a:xfrm>
          <a:prstGeom prst="rect">
            <a:avLst/>
          </a:prstGeom>
          <a:noFill/>
          <a:ln>
            <a:noFill/>
          </a:ln>
          <a:effectLst>
            <a:outerShdw blurRad="50799">
              <a:srgbClr val="000000">
                <a:alpha val="60000"/>
              </a:srgbClr>
            </a:outerShdw>
          </a:effectLst>
        </p:spPr>
        <p:txBody>
          <a:bodyPr anchorCtr="0" anchor="b" bIns="45700" lIns="91425" rIns="91425" tIns="45700">
            <a:noAutofit/>
          </a:bodyPr>
          <a:lstStyle/>
          <a:p>
            <a:pPr indent="0" lvl="0" marL="0" marR="0" rtl="0" algn="l">
              <a:spcBef>
                <a:spcPts val="0"/>
              </a:spcBef>
              <a:buClr>
                <a:schemeClr val="dk1"/>
              </a:buClr>
              <a:buSzPct val="25000"/>
              <a:buFont typeface="Century Gothic"/>
              <a:buNone/>
            </a:pPr>
            <a:r>
              <a:rPr b="1" i="0" lang="es-ES" sz="4000" u="none" cap="none" strike="noStrike">
                <a:solidFill>
                  <a:schemeClr val="dk1"/>
                </a:solidFill>
                <a:latin typeface="Century Gothic"/>
                <a:ea typeface="Century Gothic"/>
                <a:cs typeface="Century Gothic"/>
                <a:sym typeface="Century Gothic"/>
              </a:rPr>
              <a:t>Escenarios (Con su grupo madre/padre)</a:t>
            </a:r>
          </a:p>
        </p:txBody>
      </p:sp>
      <p:sp>
        <p:nvSpPr>
          <p:cNvPr id="193" name="Shape 193"/>
          <p:cNvSpPr txBox="1"/>
          <p:nvPr>
            <p:ph idx="1" type="body"/>
          </p:nvPr>
        </p:nvSpPr>
        <p:spPr>
          <a:xfrm>
            <a:off x="818712" y="2222286"/>
            <a:ext cx="10554574" cy="3636511"/>
          </a:xfrm>
          <a:prstGeom prst="rect">
            <a:avLst/>
          </a:prstGeom>
          <a:noFill/>
          <a:ln>
            <a:noFill/>
          </a:ln>
          <a:effectLst>
            <a:outerShdw blurRad="50799">
              <a:srgbClr val="000000">
                <a:alpha val="40000"/>
              </a:srgbClr>
            </a:outerShdw>
          </a:effectLst>
        </p:spPr>
        <p:txBody>
          <a:bodyPr anchorCtr="0" anchor="ctr" bIns="45700" lIns="91425" rIns="91425" tIns="45700">
            <a:noAutofit/>
          </a:bodyPr>
          <a:lstStyle/>
          <a:p>
            <a:pPr indent="-342900" lvl="0" marL="342900" marR="0" rtl="0" algn="l">
              <a:spcBef>
                <a:spcPts val="0"/>
              </a:spcBef>
              <a:spcAft>
                <a:spcPts val="0"/>
              </a:spcAft>
              <a:buClr>
                <a:schemeClr val="accent1"/>
              </a:buClr>
              <a:buSzPct val="100000"/>
              <a:buFont typeface="Noto Sans Symbols"/>
              <a:buChar char="○"/>
            </a:pPr>
            <a:r>
              <a:rPr b="0" i="0" lang="es-ES" sz="2800" u="none" cap="none" strike="noStrike">
                <a:solidFill>
                  <a:schemeClr val="lt1"/>
                </a:solidFill>
                <a:latin typeface="Century Gothic"/>
                <a:ea typeface="Century Gothic"/>
                <a:cs typeface="Century Gothic"/>
                <a:sym typeface="Century Gothic"/>
              </a:rPr>
              <a:t>La clase está discutiendo el contenido de un vídeo que parece haberles interesado. Un estudiante interviene confundiendo en varias ocasiones las formas del pasado al describir acciones del vídeo. El objetivo de las actividades que van con el vídeo no tienen relación directa con la descripción del pasada. Los estudiantes que participaron antes no mostraron tener problemas al expresar el pasado.</a:t>
            </a: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7" name="Shape 197"/>
        <p:cNvGrpSpPr/>
        <p:nvPr/>
      </p:nvGrpSpPr>
      <p:grpSpPr>
        <a:xfrm>
          <a:off x="0" y="0"/>
          <a:ext cx="0" cy="0"/>
          <a:chOff x="0" y="0"/>
          <a:chExt cx="0" cy="0"/>
        </a:xfrm>
      </p:grpSpPr>
      <p:sp>
        <p:nvSpPr>
          <p:cNvPr id="198" name="Shape 198"/>
          <p:cNvSpPr txBox="1"/>
          <p:nvPr>
            <p:ph type="title"/>
          </p:nvPr>
        </p:nvSpPr>
        <p:spPr>
          <a:xfrm>
            <a:off x="810000" y="447187"/>
            <a:ext cx="10571997" cy="970450"/>
          </a:xfrm>
          <a:prstGeom prst="rect">
            <a:avLst/>
          </a:prstGeom>
          <a:noFill/>
          <a:ln>
            <a:noFill/>
          </a:ln>
          <a:effectLst>
            <a:outerShdw blurRad="50799">
              <a:srgbClr val="000000">
                <a:alpha val="60000"/>
              </a:srgbClr>
            </a:outerShdw>
          </a:effectLst>
        </p:spPr>
        <p:txBody>
          <a:bodyPr anchorCtr="0" anchor="b" bIns="45700" lIns="91425" rIns="91425" tIns="45700">
            <a:noAutofit/>
          </a:bodyPr>
          <a:lstStyle/>
          <a:p>
            <a:pPr indent="0" lvl="0" marL="0" marR="0" rtl="0" algn="l">
              <a:spcBef>
                <a:spcPts val="0"/>
              </a:spcBef>
              <a:buClr>
                <a:schemeClr val="dk1"/>
              </a:buClr>
              <a:buSzPct val="25000"/>
              <a:buFont typeface="Century Gothic"/>
              <a:buNone/>
            </a:pPr>
            <a:r>
              <a:rPr b="1" i="0" lang="es-ES" sz="4000" u="none" cap="none" strike="noStrike">
                <a:solidFill>
                  <a:schemeClr val="dk1"/>
                </a:solidFill>
                <a:latin typeface="Century Gothic"/>
                <a:ea typeface="Century Gothic"/>
                <a:cs typeface="Century Gothic"/>
                <a:sym typeface="Century Gothic"/>
              </a:rPr>
              <a:t>Escenarios (Con su grupo madre/padre)</a:t>
            </a:r>
          </a:p>
        </p:txBody>
      </p:sp>
      <p:sp>
        <p:nvSpPr>
          <p:cNvPr id="199" name="Shape 199"/>
          <p:cNvSpPr txBox="1"/>
          <p:nvPr>
            <p:ph idx="1" type="body"/>
          </p:nvPr>
        </p:nvSpPr>
        <p:spPr>
          <a:xfrm>
            <a:off x="818712" y="2222286"/>
            <a:ext cx="10554574" cy="3636511"/>
          </a:xfrm>
          <a:prstGeom prst="rect">
            <a:avLst/>
          </a:prstGeom>
          <a:noFill/>
          <a:ln>
            <a:noFill/>
          </a:ln>
          <a:effectLst>
            <a:outerShdw blurRad="50799">
              <a:srgbClr val="000000">
                <a:alpha val="40000"/>
              </a:srgbClr>
            </a:outerShdw>
          </a:effectLst>
        </p:spPr>
        <p:txBody>
          <a:bodyPr anchorCtr="0" anchor="ctr" bIns="45700" lIns="91425" rIns="91425" tIns="45700">
            <a:noAutofit/>
          </a:bodyPr>
          <a:lstStyle/>
          <a:p>
            <a:pPr indent="-342900" lvl="0" marL="342900" marR="0" rtl="0" algn="l">
              <a:spcBef>
                <a:spcPts val="0"/>
              </a:spcBef>
              <a:spcAft>
                <a:spcPts val="0"/>
              </a:spcAft>
              <a:buClr>
                <a:schemeClr val="accent1"/>
              </a:buClr>
              <a:buSzPct val="100000"/>
              <a:buFont typeface="Noto Sans Symbols"/>
              <a:buChar char="○"/>
            </a:pPr>
            <a:r>
              <a:rPr b="0" i="0" lang="es-ES" sz="2800" u="none" cap="none" strike="noStrike">
                <a:solidFill>
                  <a:schemeClr val="lt1"/>
                </a:solidFill>
                <a:latin typeface="Century Gothic"/>
                <a:ea typeface="Century Gothic"/>
                <a:cs typeface="Century Gothic"/>
                <a:sym typeface="Century Gothic"/>
              </a:rPr>
              <a:t>En una evaluación de escritura, un estudiante repetidamente confunde el género de los artículos. Hemos notado que otros 5 estudiantes tienen algún problema con esto también. El género de las palabras que usaron es algo que ya estudiaron, no era parte del objetivo de esta lección.</a:t>
            </a: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3" name="Shape 203"/>
        <p:cNvGrpSpPr/>
        <p:nvPr/>
      </p:nvGrpSpPr>
      <p:grpSpPr>
        <a:xfrm>
          <a:off x="0" y="0"/>
          <a:ext cx="0" cy="0"/>
          <a:chOff x="0" y="0"/>
          <a:chExt cx="0" cy="0"/>
        </a:xfrm>
      </p:grpSpPr>
      <p:sp>
        <p:nvSpPr>
          <p:cNvPr id="204" name="Shape 204"/>
          <p:cNvSpPr txBox="1"/>
          <p:nvPr>
            <p:ph type="title"/>
          </p:nvPr>
        </p:nvSpPr>
        <p:spPr>
          <a:xfrm>
            <a:off x="810000" y="447187"/>
            <a:ext cx="10571997" cy="970450"/>
          </a:xfrm>
          <a:prstGeom prst="rect">
            <a:avLst/>
          </a:prstGeom>
          <a:noFill/>
          <a:ln>
            <a:noFill/>
          </a:ln>
          <a:effectLst>
            <a:outerShdw blurRad="50799">
              <a:srgbClr val="000000">
                <a:alpha val="60000"/>
              </a:srgbClr>
            </a:outerShdw>
          </a:effectLst>
        </p:spPr>
        <p:txBody>
          <a:bodyPr anchorCtr="0" anchor="b" bIns="45700" lIns="91425" rIns="91425" tIns="45700">
            <a:noAutofit/>
          </a:bodyPr>
          <a:lstStyle/>
          <a:p>
            <a:pPr indent="0" lvl="0" marL="0" marR="0" rtl="0" algn="l">
              <a:spcBef>
                <a:spcPts val="0"/>
              </a:spcBef>
              <a:buClr>
                <a:schemeClr val="dk1"/>
              </a:buClr>
              <a:buSzPct val="25000"/>
              <a:buFont typeface="Century Gothic"/>
              <a:buNone/>
            </a:pPr>
            <a:r>
              <a:rPr b="1" i="0" lang="es-ES" sz="4000" u="none" cap="none" strike="noStrike">
                <a:solidFill>
                  <a:schemeClr val="dk1"/>
                </a:solidFill>
                <a:latin typeface="Century Gothic"/>
                <a:ea typeface="Century Gothic"/>
                <a:cs typeface="Century Gothic"/>
                <a:sym typeface="Century Gothic"/>
              </a:rPr>
              <a:t>Escenarios (Con su grupo madre/padre)</a:t>
            </a:r>
          </a:p>
        </p:txBody>
      </p:sp>
      <p:sp>
        <p:nvSpPr>
          <p:cNvPr id="205" name="Shape 205"/>
          <p:cNvSpPr txBox="1"/>
          <p:nvPr>
            <p:ph idx="1" type="body"/>
          </p:nvPr>
        </p:nvSpPr>
        <p:spPr>
          <a:xfrm>
            <a:off x="818712" y="2222286"/>
            <a:ext cx="10554574" cy="3636511"/>
          </a:xfrm>
          <a:prstGeom prst="rect">
            <a:avLst/>
          </a:prstGeom>
          <a:noFill/>
          <a:ln>
            <a:noFill/>
          </a:ln>
          <a:effectLst>
            <a:outerShdw blurRad="50799">
              <a:srgbClr val="000000">
                <a:alpha val="40000"/>
              </a:srgbClr>
            </a:outerShdw>
          </a:effectLst>
        </p:spPr>
        <p:txBody>
          <a:bodyPr anchorCtr="0" anchor="ctr" bIns="45700" lIns="91425" rIns="91425" tIns="45700">
            <a:noAutofit/>
          </a:bodyPr>
          <a:lstStyle/>
          <a:p>
            <a:pPr indent="-342900" lvl="0" marL="342900" marR="0" rtl="0" algn="l">
              <a:spcBef>
                <a:spcPts val="0"/>
              </a:spcBef>
              <a:spcAft>
                <a:spcPts val="0"/>
              </a:spcAft>
              <a:buClr>
                <a:schemeClr val="accent1"/>
              </a:buClr>
              <a:buSzPct val="100000"/>
              <a:buFont typeface="Noto Sans Symbols"/>
              <a:buChar char="○"/>
            </a:pPr>
            <a:r>
              <a:rPr b="0" i="0" lang="es-ES" sz="2800" u="none" cap="none" strike="noStrike">
                <a:solidFill>
                  <a:schemeClr val="lt1"/>
                </a:solidFill>
                <a:latin typeface="Century Gothic"/>
                <a:ea typeface="Century Gothic"/>
                <a:cs typeface="Century Gothic"/>
                <a:sym typeface="Century Gothic"/>
              </a:rPr>
              <a:t>Los estudiantes están explicando sus planes para el fin de semana, sin embargo la conversación no progresa fluida ya que, a cada frase, diferentes estudiantes piden al maestro la traducción en inglés de palabras que no saben o no recuerdan. Hablar de pasatiempos es uno de los objetivos de la lección.</a:t>
            </a: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0" name="Shape 120"/>
        <p:cNvGrpSpPr/>
        <p:nvPr/>
      </p:nvGrpSpPr>
      <p:grpSpPr>
        <a:xfrm>
          <a:off x="0" y="0"/>
          <a:ext cx="0" cy="0"/>
          <a:chOff x="0" y="0"/>
          <a:chExt cx="0" cy="0"/>
        </a:xfrm>
      </p:grpSpPr>
      <p:sp>
        <p:nvSpPr>
          <p:cNvPr id="121" name="Shape 121"/>
          <p:cNvSpPr txBox="1"/>
          <p:nvPr>
            <p:ph type="title"/>
          </p:nvPr>
        </p:nvSpPr>
        <p:spPr>
          <a:xfrm>
            <a:off x="810000" y="447187"/>
            <a:ext cx="10571997" cy="970450"/>
          </a:xfrm>
          <a:prstGeom prst="rect">
            <a:avLst/>
          </a:prstGeom>
          <a:noFill/>
          <a:ln>
            <a:noFill/>
          </a:ln>
          <a:effectLst>
            <a:outerShdw blurRad="50799">
              <a:srgbClr val="000000">
                <a:alpha val="60000"/>
              </a:srgbClr>
            </a:outerShdw>
          </a:effectLst>
        </p:spPr>
        <p:txBody>
          <a:bodyPr anchorCtr="0" anchor="b" bIns="45700" lIns="91425" rIns="91425" tIns="45700">
            <a:noAutofit/>
          </a:bodyPr>
          <a:lstStyle/>
          <a:p>
            <a:pPr indent="0" lvl="0" marL="0" marR="0" rtl="0" algn="l">
              <a:spcBef>
                <a:spcPts val="0"/>
              </a:spcBef>
              <a:buClr>
                <a:schemeClr val="dk1"/>
              </a:buClr>
              <a:buSzPct val="25000"/>
              <a:buFont typeface="Century Gothic"/>
              <a:buNone/>
            </a:pPr>
            <a:r>
              <a:rPr b="1" i="0" lang="es-ES" sz="4000" u="none" cap="none" strike="noStrike">
                <a:solidFill>
                  <a:schemeClr val="dk1"/>
                </a:solidFill>
                <a:latin typeface="Century Gothic"/>
                <a:ea typeface="Century Gothic"/>
                <a:cs typeface="Century Gothic"/>
                <a:sym typeface="Century Gothic"/>
              </a:rPr>
              <a:t>Piensa – Emparéjate - Comparte</a:t>
            </a:r>
          </a:p>
        </p:txBody>
      </p:sp>
      <p:sp>
        <p:nvSpPr>
          <p:cNvPr id="122" name="Shape 122"/>
          <p:cNvSpPr txBox="1"/>
          <p:nvPr>
            <p:ph idx="1" type="body"/>
          </p:nvPr>
        </p:nvSpPr>
        <p:spPr>
          <a:xfrm>
            <a:off x="818712" y="2222286"/>
            <a:ext cx="10554574" cy="3636511"/>
          </a:xfrm>
          <a:prstGeom prst="rect">
            <a:avLst/>
          </a:prstGeom>
          <a:noFill/>
          <a:ln>
            <a:noFill/>
          </a:ln>
          <a:effectLst>
            <a:outerShdw blurRad="50799">
              <a:srgbClr val="000000">
                <a:alpha val="40000"/>
              </a:srgbClr>
            </a:outerShdw>
          </a:effectLst>
        </p:spPr>
        <p:txBody>
          <a:bodyPr anchorCtr="0" anchor="ctr" bIns="45700" lIns="91425" rIns="91425" tIns="45700">
            <a:noAutofit/>
          </a:bodyPr>
          <a:lstStyle/>
          <a:p>
            <a:pPr indent="-342900" lvl="0" marL="342900" marR="0" rtl="0" algn="l">
              <a:spcBef>
                <a:spcPts val="0"/>
              </a:spcBef>
              <a:spcAft>
                <a:spcPts val="0"/>
              </a:spcAft>
              <a:buClr>
                <a:schemeClr val="accent1"/>
              </a:buClr>
              <a:buSzPct val="100000"/>
              <a:buFont typeface="Noto Sans Symbols"/>
              <a:buChar char="○"/>
            </a:pPr>
            <a:r>
              <a:rPr b="0" i="0" lang="es-ES" sz="3200" u="none" cap="none" strike="noStrike">
                <a:solidFill>
                  <a:schemeClr val="lt1"/>
                </a:solidFill>
                <a:latin typeface="Century Gothic"/>
                <a:ea typeface="Century Gothic"/>
                <a:cs typeface="Century Gothic"/>
                <a:sym typeface="Century Gothic"/>
              </a:rPr>
              <a:t>¿Qué entiendes como error?</a:t>
            </a:r>
          </a:p>
          <a:p>
            <a:pPr indent="-342900" lvl="0" marL="342900" marR="0" rtl="0" algn="l">
              <a:spcBef>
                <a:spcPts val="1240"/>
              </a:spcBef>
              <a:spcAft>
                <a:spcPts val="0"/>
              </a:spcAft>
              <a:buClr>
                <a:schemeClr val="accent1"/>
              </a:buClr>
              <a:buSzPct val="100000"/>
              <a:buFont typeface="Noto Sans Symbols"/>
              <a:buChar char="○"/>
            </a:pPr>
            <a:r>
              <a:rPr b="0" i="0" lang="es-ES" sz="3200" u="none" cap="none" strike="noStrike">
                <a:solidFill>
                  <a:schemeClr val="lt1"/>
                </a:solidFill>
                <a:latin typeface="Century Gothic"/>
                <a:ea typeface="Century Gothic"/>
                <a:cs typeface="Century Gothic"/>
                <a:sym typeface="Century Gothic"/>
              </a:rPr>
              <a:t>¿Son todos los errores iguales de importantes</a:t>
            </a:r>
            <a:r>
              <a:rPr lang="es-ES" sz="3200"/>
              <a:t>?</a:t>
            </a:r>
            <a:r>
              <a:rPr b="0" i="0" lang="es-ES" sz="3200" u="none" cap="none" strike="noStrike">
                <a:solidFill>
                  <a:schemeClr val="lt1"/>
                </a:solidFill>
                <a:latin typeface="Century Gothic"/>
                <a:ea typeface="Century Gothic"/>
                <a:cs typeface="Century Gothic"/>
                <a:sym typeface="Century Gothic"/>
              </a:rPr>
              <a:t> ¿Cuáles son los más graves?</a:t>
            </a:r>
          </a:p>
          <a:p>
            <a:pPr indent="-342900" lvl="0" marL="342900" marR="0" rtl="0" algn="l">
              <a:spcBef>
                <a:spcPts val="1240"/>
              </a:spcBef>
              <a:spcAft>
                <a:spcPts val="0"/>
              </a:spcAft>
              <a:buClr>
                <a:schemeClr val="accent1"/>
              </a:buClr>
              <a:buSzPct val="100000"/>
              <a:buFont typeface="Noto Sans Symbols"/>
              <a:buChar char="○"/>
            </a:pPr>
            <a:r>
              <a:rPr b="0" i="0" lang="es-ES" sz="3200" u="none" cap="none" strike="noStrike">
                <a:solidFill>
                  <a:schemeClr val="lt1"/>
                </a:solidFill>
                <a:latin typeface="Century Gothic"/>
                <a:ea typeface="Century Gothic"/>
                <a:cs typeface="Century Gothic"/>
                <a:sym typeface="Century Gothic"/>
              </a:rPr>
              <a:t>¿Qué errores corriges normalmente?</a:t>
            </a: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6" name="Shape 126"/>
        <p:cNvGrpSpPr/>
        <p:nvPr/>
      </p:nvGrpSpPr>
      <p:grpSpPr>
        <a:xfrm>
          <a:off x="0" y="0"/>
          <a:ext cx="0" cy="0"/>
          <a:chOff x="0" y="0"/>
          <a:chExt cx="0" cy="0"/>
        </a:xfrm>
      </p:grpSpPr>
      <p:sp>
        <p:nvSpPr>
          <p:cNvPr id="127" name="Shape 127"/>
          <p:cNvSpPr txBox="1"/>
          <p:nvPr>
            <p:ph type="title"/>
          </p:nvPr>
        </p:nvSpPr>
        <p:spPr>
          <a:xfrm>
            <a:off x="810000" y="447187"/>
            <a:ext cx="10571997" cy="970450"/>
          </a:xfrm>
          <a:prstGeom prst="rect">
            <a:avLst/>
          </a:prstGeom>
          <a:noFill/>
          <a:ln>
            <a:noFill/>
          </a:ln>
          <a:effectLst>
            <a:outerShdw blurRad="50799">
              <a:srgbClr val="000000">
                <a:alpha val="60000"/>
              </a:srgbClr>
            </a:outerShdw>
          </a:effectLst>
        </p:spPr>
        <p:txBody>
          <a:bodyPr anchorCtr="0" anchor="b" bIns="45700" lIns="91425" rIns="91425" tIns="45700">
            <a:noAutofit/>
          </a:bodyPr>
          <a:lstStyle/>
          <a:p>
            <a:pPr indent="0" lvl="0" marL="0" marR="0" rtl="0" algn="l">
              <a:spcBef>
                <a:spcPts val="0"/>
              </a:spcBef>
              <a:buClr>
                <a:schemeClr val="dk1"/>
              </a:buClr>
              <a:buSzPct val="25000"/>
              <a:buFont typeface="Century Gothic"/>
              <a:buNone/>
            </a:pPr>
            <a:r>
              <a:rPr b="1" i="0" lang="es-ES" sz="4000" u="none" cap="none" strike="noStrike">
                <a:solidFill>
                  <a:schemeClr val="dk1"/>
                </a:solidFill>
                <a:latin typeface="Century Gothic"/>
                <a:ea typeface="Century Gothic"/>
                <a:cs typeface="Century Gothic"/>
                <a:sym typeface="Century Gothic"/>
              </a:rPr>
              <a:t>Enfoque pedagógico</a:t>
            </a:r>
          </a:p>
        </p:txBody>
      </p:sp>
      <p:sp>
        <p:nvSpPr>
          <p:cNvPr id="128" name="Shape 128"/>
          <p:cNvSpPr txBox="1"/>
          <p:nvPr>
            <p:ph idx="1" type="body"/>
          </p:nvPr>
        </p:nvSpPr>
        <p:spPr>
          <a:xfrm>
            <a:off x="818712" y="2222286"/>
            <a:ext cx="10554574" cy="3636511"/>
          </a:xfrm>
          <a:prstGeom prst="rect">
            <a:avLst/>
          </a:prstGeom>
          <a:noFill/>
          <a:ln>
            <a:noFill/>
          </a:ln>
          <a:effectLst>
            <a:outerShdw blurRad="50799">
              <a:srgbClr val="000000">
                <a:alpha val="40000"/>
              </a:srgbClr>
            </a:outerShdw>
          </a:effectLst>
        </p:spPr>
        <p:txBody>
          <a:bodyPr anchorCtr="0" anchor="ctr" bIns="45700" lIns="91425" rIns="91425" tIns="45700">
            <a:noAutofit/>
          </a:bodyPr>
          <a:lstStyle/>
          <a:p>
            <a:pPr indent="-342900" lvl="0" marL="342900" marR="0" rtl="0" algn="l">
              <a:spcBef>
                <a:spcPts val="0"/>
              </a:spcBef>
              <a:spcAft>
                <a:spcPts val="0"/>
              </a:spcAft>
              <a:buClr>
                <a:schemeClr val="accent1"/>
              </a:buClr>
              <a:buSzPct val="100000"/>
              <a:buFont typeface="Noto Sans Symbols"/>
              <a:buChar char="○"/>
            </a:pPr>
            <a:r>
              <a:rPr b="0" i="0" lang="es-ES" sz="4000" u="none" cap="none" strike="noStrike">
                <a:solidFill>
                  <a:schemeClr val="lt1"/>
                </a:solidFill>
                <a:latin typeface="Century Gothic"/>
                <a:ea typeface="Century Gothic"/>
                <a:cs typeface="Century Gothic"/>
                <a:sym typeface="Century Gothic"/>
              </a:rPr>
              <a:t>Planteamiento macro y micro</a:t>
            </a: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2" name="Shape 132"/>
        <p:cNvGrpSpPr/>
        <p:nvPr/>
      </p:nvGrpSpPr>
      <p:grpSpPr>
        <a:xfrm>
          <a:off x="0" y="0"/>
          <a:ext cx="0" cy="0"/>
          <a:chOff x="0" y="0"/>
          <a:chExt cx="0" cy="0"/>
        </a:xfrm>
      </p:grpSpPr>
      <p:sp>
        <p:nvSpPr>
          <p:cNvPr id="133" name="Shape 133"/>
          <p:cNvSpPr txBox="1"/>
          <p:nvPr>
            <p:ph type="title"/>
          </p:nvPr>
        </p:nvSpPr>
        <p:spPr>
          <a:xfrm>
            <a:off x="810000" y="447187"/>
            <a:ext cx="10571997" cy="970450"/>
          </a:xfrm>
          <a:prstGeom prst="rect">
            <a:avLst/>
          </a:prstGeom>
          <a:noFill/>
          <a:ln>
            <a:noFill/>
          </a:ln>
          <a:effectLst>
            <a:outerShdw blurRad="50799">
              <a:srgbClr val="000000">
                <a:alpha val="60000"/>
              </a:srgbClr>
            </a:outerShdw>
          </a:effectLst>
        </p:spPr>
        <p:txBody>
          <a:bodyPr anchorCtr="0" anchor="b" bIns="45700" lIns="91425" rIns="91425" tIns="45700">
            <a:noAutofit/>
          </a:bodyPr>
          <a:lstStyle/>
          <a:p>
            <a:pPr indent="0" lvl="0" marL="0" marR="0" rtl="0" algn="l">
              <a:spcBef>
                <a:spcPts val="0"/>
              </a:spcBef>
              <a:buClr>
                <a:schemeClr val="dk1"/>
              </a:buClr>
              <a:buSzPct val="25000"/>
              <a:buFont typeface="Century Gothic"/>
              <a:buNone/>
            </a:pPr>
            <a:r>
              <a:rPr b="1" i="0" lang="es-ES" sz="4000" u="none" cap="none" strike="noStrike">
                <a:solidFill>
                  <a:schemeClr val="dk1"/>
                </a:solidFill>
                <a:latin typeface="Century Gothic"/>
                <a:ea typeface="Century Gothic"/>
                <a:cs typeface="Century Gothic"/>
                <a:sym typeface="Century Gothic"/>
              </a:rPr>
              <a:t>Tipos de corrección</a:t>
            </a:r>
          </a:p>
        </p:txBody>
      </p:sp>
      <p:sp>
        <p:nvSpPr>
          <p:cNvPr id="134" name="Shape 134"/>
          <p:cNvSpPr txBox="1"/>
          <p:nvPr>
            <p:ph idx="1" type="body"/>
          </p:nvPr>
        </p:nvSpPr>
        <p:spPr>
          <a:xfrm>
            <a:off x="810000" y="2351683"/>
            <a:ext cx="10554574" cy="3636511"/>
          </a:xfrm>
          <a:prstGeom prst="rect">
            <a:avLst/>
          </a:prstGeom>
          <a:noFill/>
          <a:ln>
            <a:noFill/>
          </a:ln>
          <a:effectLst>
            <a:outerShdw blurRad="50799">
              <a:srgbClr val="000000">
                <a:alpha val="40000"/>
              </a:srgbClr>
            </a:outerShdw>
          </a:effectLst>
        </p:spPr>
        <p:txBody>
          <a:bodyPr anchorCtr="0" anchor="ctr" bIns="45700" lIns="91425" rIns="91425" tIns="45700">
            <a:noAutofit/>
          </a:bodyPr>
          <a:lstStyle/>
          <a:p>
            <a:pPr indent="-342900" lvl="0" marL="342900" marR="0" rtl="0" algn="l">
              <a:spcBef>
                <a:spcPts val="0"/>
              </a:spcBef>
              <a:spcAft>
                <a:spcPts val="0"/>
              </a:spcAft>
              <a:buClr>
                <a:schemeClr val="accent1"/>
              </a:buClr>
              <a:buSzPct val="100000"/>
              <a:buFont typeface="Noto Sans Symbols"/>
              <a:buChar char="○"/>
            </a:pPr>
            <a:r>
              <a:rPr b="0" i="0" lang="es-ES" sz="2800" u="none" cap="none" strike="noStrike">
                <a:solidFill>
                  <a:schemeClr val="lt1"/>
                </a:solidFill>
                <a:latin typeface="Century Gothic"/>
                <a:ea typeface="Century Gothic"/>
                <a:cs typeface="Century Gothic"/>
                <a:sym typeface="Century Gothic"/>
              </a:rPr>
              <a:t>Corrección explicita</a:t>
            </a:r>
          </a:p>
          <a:p>
            <a:pPr indent="-342900" lvl="0" marL="342900" marR="0" rtl="0" algn="l">
              <a:spcBef>
                <a:spcPts val="1160"/>
              </a:spcBef>
              <a:spcAft>
                <a:spcPts val="0"/>
              </a:spcAft>
              <a:buClr>
                <a:schemeClr val="accent1"/>
              </a:buClr>
              <a:buSzPct val="100000"/>
              <a:buFont typeface="Noto Sans Symbols"/>
              <a:buChar char="○"/>
            </a:pPr>
            <a:r>
              <a:rPr b="0" i="0" lang="es-ES" sz="2800" u="none" cap="none" strike="noStrike">
                <a:solidFill>
                  <a:schemeClr val="lt1"/>
                </a:solidFill>
                <a:latin typeface="Century Gothic"/>
                <a:ea typeface="Century Gothic"/>
                <a:cs typeface="Century Gothic"/>
                <a:sym typeface="Century Gothic"/>
              </a:rPr>
              <a:t>Reformulación (=Recast)</a:t>
            </a:r>
          </a:p>
          <a:p>
            <a:pPr indent="-342900" lvl="0" marL="342900" marR="0" rtl="0" algn="l">
              <a:spcBef>
                <a:spcPts val="1160"/>
              </a:spcBef>
              <a:spcAft>
                <a:spcPts val="0"/>
              </a:spcAft>
              <a:buClr>
                <a:schemeClr val="accent1"/>
              </a:buClr>
              <a:buSzPct val="100000"/>
              <a:buFont typeface="Noto Sans Symbols"/>
              <a:buChar char="○"/>
            </a:pPr>
            <a:r>
              <a:rPr b="0" i="0" lang="es-ES" sz="2800" u="none" cap="none" strike="noStrike">
                <a:solidFill>
                  <a:schemeClr val="lt1"/>
                </a:solidFill>
                <a:latin typeface="Century Gothic"/>
                <a:ea typeface="Century Gothic"/>
                <a:cs typeface="Century Gothic"/>
                <a:sym typeface="Century Gothic"/>
              </a:rPr>
              <a:t>Clarificación</a:t>
            </a:r>
          </a:p>
          <a:p>
            <a:pPr indent="-342900" lvl="0" marL="342900" marR="0" rtl="0" algn="l">
              <a:spcBef>
                <a:spcPts val="1160"/>
              </a:spcBef>
              <a:spcAft>
                <a:spcPts val="0"/>
              </a:spcAft>
              <a:buClr>
                <a:schemeClr val="accent1"/>
              </a:buClr>
              <a:buSzPct val="100000"/>
              <a:buFont typeface="Noto Sans Symbols"/>
              <a:buChar char="○"/>
            </a:pPr>
            <a:r>
              <a:rPr b="0" i="0" lang="es-ES" sz="2800" u="none" cap="none" strike="noStrike">
                <a:solidFill>
                  <a:schemeClr val="lt1"/>
                </a:solidFill>
                <a:latin typeface="Century Gothic"/>
                <a:ea typeface="Century Gothic"/>
                <a:cs typeface="Century Gothic"/>
                <a:sym typeface="Century Gothic"/>
              </a:rPr>
              <a:t>Comentario metalingüístico</a:t>
            </a:r>
          </a:p>
          <a:p>
            <a:pPr indent="-342900" lvl="0" marL="342900" marR="0" rtl="0" algn="l">
              <a:spcBef>
                <a:spcPts val="1160"/>
              </a:spcBef>
              <a:spcAft>
                <a:spcPts val="0"/>
              </a:spcAft>
              <a:buClr>
                <a:schemeClr val="accent1"/>
              </a:buClr>
              <a:buSzPct val="100000"/>
              <a:buFont typeface="Noto Sans Symbols"/>
              <a:buChar char="○"/>
            </a:pPr>
            <a:r>
              <a:rPr b="0" i="0" lang="es-ES" sz="2800" u="none" cap="none" strike="noStrike">
                <a:solidFill>
                  <a:schemeClr val="lt1"/>
                </a:solidFill>
                <a:latin typeface="Century Gothic"/>
                <a:ea typeface="Century Gothic"/>
                <a:cs typeface="Century Gothic"/>
                <a:sym typeface="Century Gothic"/>
              </a:rPr>
              <a:t>Obtención de respuesta (=Elicitation)</a:t>
            </a:r>
          </a:p>
          <a:p>
            <a:pPr indent="-342900" lvl="0" marL="342900" marR="0" rtl="0" algn="l">
              <a:spcBef>
                <a:spcPts val="1160"/>
              </a:spcBef>
              <a:spcAft>
                <a:spcPts val="0"/>
              </a:spcAft>
              <a:buClr>
                <a:schemeClr val="accent1"/>
              </a:buClr>
              <a:buSzPct val="100000"/>
              <a:buFont typeface="Noto Sans Symbols"/>
              <a:buChar char="○"/>
            </a:pPr>
            <a:r>
              <a:rPr b="0" i="0" lang="es-ES" sz="2800" u="none" cap="none" strike="noStrike">
                <a:solidFill>
                  <a:schemeClr val="lt1"/>
                </a:solidFill>
                <a:latin typeface="Century Gothic"/>
                <a:ea typeface="Century Gothic"/>
                <a:cs typeface="Century Gothic"/>
                <a:sym typeface="Century Gothic"/>
              </a:rPr>
              <a:t>Repetición</a:t>
            </a:r>
          </a:p>
          <a:p>
            <a:pPr indent="-342900" lvl="0" marL="342900" marR="0" rtl="0" algn="l">
              <a:spcBef>
                <a:spcPts val="960"/>
              </a:spcBef>
              <a:spcAft>
                <a:spcPts val="0"/>
              </a:spcAft>
              <a:buClr>
                <a:schemeClr val="accent1"/>
              </a:buClr>
              <a:buSzPct val="100000"/>
              <a:buFont typeface="Noto Sans Symbols"/>
              <a:buNone/>
            </a:pPr>
            <a:r>
              <a:t/>
            </a:r>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8" name="Shape 138"/>
        <p:cNvGrpSpPr/>
        <p:nvPr/>
      </p:nvGrpSpPr>
      <p:grpSpPr>
        <a:xfrm>
          <a:off x="0" y="0"/>
          <a:ext cx="0" cy="0"/>
          <a:chOff x="0" y="0"/>
          <a:chExt cx="0" cy="0"/>
        </a:xfrm>
      </p:grpSpPr>
      <p:sp>
        <p:nvSpPr>
          <p:cNvPr id="139" name="Shape 139"/>
          <p:cNvSpPr txBox="1"/>
          <p:nvPr>
            <p:ph type="title"/>
          </p:nvPr>
        </p:nvSpPr>
        <p:spPr>
          <a:xfrm>
            <a:off x="810000" y="447187"/>
            <a:ext cx="10571997" cy="970450"/>
          </a:xfrm>
          <a:prstGeom prst="rect">
            <a:avLst/>
          </a:prstGeom>
          <a:noFill/>
          <a:ln>
            <a:noFill/>
          </a:ln>
          <a:effectLst>
            <a:outerShdw blurRad="50799">
              <a:srgbClr val="000000">
                <a:alpha val="60000"/>
              </a:srgbClr>
            </a:outerShdw>
          </a:effectLst>
        </p:spPr>
        <p:txBody>
          <a:bodyPr anchorCtr="0" anchor="b" bIns="45700" lIns="91425" rIns="91425" tIns="45700">
            <a:noAutofit/>
          </a:bodyPr>
          <a:lstStyle/>
          <a:p>
            <a:pPr indent="0" lvl="0" marL="0" marR="0" rtl="0" algn="l">
              <a:spcBef>
                <a:spcPts val="0"/>
              </a:spcBef>
              <a:buClr>
                <a:schemeClr val="dk1"/>
              </a:buClr>
              <a:buSzPct val="25000"/>
              <a:buFont typeface="Century Gothic"/>
              <a:buNone/>
            </a:pPr>
            <a:r>
              <a:rPr b="1" i="0" lang="es-ES" sz="4000" u="none" cap="none" strike="noStrike">
                <a:solidFill>
                  <a:schemeClr val="dk1"/>
                </a:solidFill>
                <a:latin typeface="Century Gothic"/>
                <a:ea typeface="Century Gothic"/>
                <a:cs typeface="Century Gothic"/>
                <a:sym typeface="Century Gothic"/>
              </a:rPr>
              <a:t>Corrección implícita o explícita</a:t>
            </a:r>
          </a:p>
        </p:txBody>
      </p:sp>
      <p:sp>
        <p:nvSpPr>
          <p:cNvPr id="140" name="Shape 140"/>
          <p:cNvSpPr txBox="1"/>
          <p:nvPr>
            <p:ph idx="1" type="body"/>
          </p:nvPr>
        </p:nvSpPr>
        <p:spPr>
          <a:xfrm>
            <a:off x="818712" y="2222286"/>
            <a:ext cx="10554574" cy="3636511"/>
          </a:xfrm>
          <a:prstGeom prst="rect">
            <a:avLst/>
          </a:prstGeom>
          <a:noFill/>
          <a:ln>
            <a:noFill/>
          </a:ln>
          <a:effectLst>
            <a:outerShdw blurRad="50799">
              <a:srgbClr val="000000">
                <a:alpha val="40000"/>
              </a:srgbClr>
            </a:outerShdw>
          </a:effectLst>
        </p:spPr>
        <p:txBody>
          <a:bodyPr anchorCtr="0" anchor="ctr" bIns="45700" lIns="91425" rIns="91425" tIns="45700">
            <a:noAutofit/>
          </a:bodyPr>
          <a:lstStyle/>
          <a:p>
            <a:pPr indent="-342900" lvl="0" marL="342900" marR="0" rtl="0" algn="l">
              <a:spcBef>
                <a:spcPts val="0"/>
              </a:spcBef>
              <a:spcAft>
                <a:spcPts val="0"/>
              </a:spcAft>
              <a:buClr>
                <a:schemeClr val="accent1"/>
              </a:buClr>
              <a:buSzPct val="100000"/>
              <a:buFont typeface="Noto Sans Symbols"/>
              <a:buNone/>
            </a:pPr>
            <a:r>
              <a:t/>
            </a:r>
            <a:endParaRPr b="0" i="0" sz="1800" u="none" cap="none" strike="noStrike">
              <a:solidFill>
                <a:schemeClr val="lt1"/>
              </a:solidFill>
              <a:latin typeface="Century Gothic"/>
              <a:ea typeface="Century Gothic"/>
              <a:cs typeface="Century Gothic"/>
              <a:sym typeface="Century Gothic"/>
            </a:endParaRPr>
          </a:p>
        </p:txBody>
      </p:sp>
      <p:sp>
        <p:nvSpPr>
          <p:cNvPr id="141" name="Shape 141"/>
          <p:cNvSpPr/>
          <p:nvPr/>
        </p:nvSpPr>
        <p:spPr>
          <a:xfrm>
            <a:off x="1000674" y="1867950"/>
            <a:ext cx="10060200" cy="4936800"/>
          </a:xfrm>
          <a:prstGeom prst="rect">
            <a:avLst/>
          </a:prstGeom>
          <a:solidFill>
            <a:schemeClr val="accent6"/>
          </a:solidFill>
          <a:ln cap="rnd" cmpd="sng" w="15875">
            <a:solidFill>
              <a:srgbClr val="318A7B"/>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i="0" sz="1800" u="none" cap="none" strike="noStrike">
              <a:solidFill>
                <a:schemeClr val="lt1"/>
              </a:solidFill>
              <a:latin typeface="Century Gothic"/>
              <a:ea typeface="Century Gothic"/>
              <a:cs typeface="Century Gothic"/>
              <a:sym typeface="Century Gothic"/>
            </a:endParaRPr>
          </a:p>
        </p:txBody>
      </p:sp>
      <p:sp>
        <p:nvSpPr>
          <p:cNvPr id="142" name="Shape 142"/>
          <p:cNvSpPr/>
          <p:nvPr/>
        </p:nvSpPr>
        <p:spPr>
          <a:xfrm rot="6579775">
            <a:off x="5526806" y="-291230"/>
            <a:ext cx="509085" cy="9328714"/>
          </a:xfrm>
          <a:prstGeom prst="upDownArrow">
            <a:avLst>
              <a:gd fmla="val 50000" name="adj1"/>
              <a:gd fmla="val 50000" name="adj2"/>
            </a:avLst>
          </a:prstGeom>
          <a:solidFill>
            <a:schemeClr val="accent1"/>
          </a:solidFill>
          <a:ln cap="rnd" cmpd="sng" w="15875">
            <a:solidFill>
              <a:srgbClr val="739525"/>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i="0" sz="1800" u="none" cap="none" strike="noStrike">
              <a:solidFill>
                <a:schemeClr val="lt1"/>
              </a:solidFill>
              <a:latin typeface="Century Gothic"/>
              <a:ea typeface="Century Gothic"/>
              <a:cs typeface="Century Gothic"/>
              <a:sym typeface="Century Gothic"/>
            </a:endParaRPr>
          </a:p>
        </p:txBody>
      </p:sp>
      <p:cxnSp>
        <p:nvCxnSpPr>
          <p:cNvPr id="143" name="Shape 143"/>
          <p:cNvCxnSpPr>
            <a:stCxn id="141" idx="0"/>
            <a:endCxn id="141" idx="2"/>
          </p:cNvCxnSpPr>
          <p:nvPr/>
        </p:nvCxnSpPr>
        <p:spPr>
          <a:xfrm>
            <a:off x="6030774" y="1867950"/>
            <a:ext cx="0" cy="4936800"/>
          </a:xfrm>
          <a:prstGeom prst="straightConnector1">
            <a:avLst/>
          </a:prstGeom>
          <a:noFill/>
          <a:ln cap="flat" cmpd="sng" w="57150">
            <a:solidFill>
              <a:schemeClr val="dk1"/>
            </a:solidFill>
            <a:prstDash val="solid"/>
            <a:round/>
            <a:headEnd len="med" w="med" type="none"/>
            <a:tailEnd len="med" w="med" type="none"/>
          </a:ln>
        </p:spPr>
      </p:cxnSp>
      <p:sp>
        <p:nvSpPr>
          <p:cNvPr id="144" name="Shape 144"/>
          <p:cNvSpPr txBox="1"/>
          <p:nvPr/>
        </p:nvSpPr>
        <p:spPr>
          <a:xfrm>
            <a:off x="1356504" y="3604575"/>
            <a:ext cx="1731753" cy="523219"/>
          </a:xfrm>
          <a:prstGeom prst="rect">
            <a:avLst/>
          </a:prstGeom>
          <a:solidFill>
            <a:schemeClr val="dk1"/>
          </a:solidFill>
          <a:ln>
            <a:noFill/>
          </a:ln>
        </p:spPr>
        <p:txBody>
          <a:bodyPr anchorCtr="0" anchor="t" bIns="45700" lIns="91425" rIns="91425" tIns="45700">
            <a:noAutofit/>
          </a:bodyPr>
          <a:lstStyle/>
          <a:p>
            <a:pPr indent="0" lvl="0" marL="0" marR="0" rtl="0" algn="l">
              <a:spcBef>
                <a:spcPts val="0"/>
              </a:spcBef>
              <a:buSzPct val="25000"/>
              <a:buNone/>
            </a:pPr>
            <a:r>
              <a:rPr b="0" i="0" lang="es-ES" sz="2800" u="none" cap="none" strike="noStrike">
                <a:solidFill>
                  <a:schemeClr val="lt1"/>
                </a:solidFill>
                <a:latin typeface="Century Gothic"/>
                <a:ea typeface="Century Gothic"/>
                <a:cs typeface="Century Gothic"/>
                <a:sym typeface="Century Gothic"/>
              </a:rPr>
              <a:t>Implícita</a:t>
            </a:r>
          </a:p>
        </p:txBody>
      </p:sp>
      <p:sp>
        <p:nvSpPr>
          <p:cNvPr id="145" name="Shape 145"/>
          <p:cNvSpPr txBox="1"/>
          <p:nvPr/>
        </p:nvSpPr>
        <p:spPr>
          <a:xfrm>
            <a:off x="7713438" y="5965223"/>
            <a:ext cx="1837427" cy="523219"/>
          </a:xfrm>
          <a:prstGeom prst="rect">
            <a:avLst/>
          </a:prstGeom>
          <a:solidFill>
            <a:schemeClr val="dk1"/>
          </a:solidFill>
          <a:ln>
            <a:noFill/>
          </a:ln>
        </p:spPr>
        <p:txBody>
          <a:bodyPr anchorCtr="0" anchor="t" bIns="45700" lIns="91425" rIns="91425" tIns="45700">
            <a:noAutofit/>
          </a:bodyPr>
          <a:lstStyle/>
          <a:p>
            <a:pPr indent="0" lvl="0" marL="0" marR="0" rtl="0" algn="l">
              <a:spcBef>
                <a:spcPts val="0"/>
              </a:spcBef>
              <a:buSzPct val="25000"/>
              <a:buNone/>
            </a:pPr>
            <a:r>
              <a:rPr lang="es-ES" sz="2800">
                <a:solidFill>
                  <a:schemeClr val="lt1"/>
                </a:solidFill>
                <a:latin typeface="Century Gothic"/>
                <a:ea typeface="Century Gothic"/>
                <a:cs typeface="Century Gothic"/>
                <a:sym typeface="Century Gothic"/>
              </a:rPr>
              <a:t>Explícita</a:t>
            </a:r>
          </a:p>
        </p:txBody>
      </p:sp>
      <p:sp>
        <p:nvSpPr>
          <p:cNvPr id="146" name="Shape 146"/>
          <p:cNvSpPr/>
          <p:nvPr/>
        </p:nvSpPr>
        <p:spPr>
          <a:xfrm>
            <a:off x="6939870" y="2099180"/>
            <a:ext cx="4175675" cy="2677656"/>
          </a:xfrm>
          <a:prstGeom prst="rect">
            <a:avLst/>
          </a:prstGeom>
          <a:solidFill>
            <a:srgbClr val="0070C0"/>
          </a:solidFill>
          <a:ln>
            <a:noFill/>
          </a:ln>
        </p:spPr>
        <p:txBody>
          <a:bodyPr anchorCtr="0" anchor="t" bIns="45700" lIns="91425" rIns="91425" tIns="45700">
            <a:noAutofit/>
          </a:bodyPr>
          <a:lstStyle/>
          <a:p>
            <a:pPr indent="0" lvl="0" marL="0" marR="0" rtl="0" algn="l">
              <a:spcBef>
                <a:spcPts val="0"/>
              </a:spcBef>
              <a:buSzPct val="25000"/>
              <a:buNone/>
            </a:pPr>
            <a:r>
              <a:rPr b="1" lang="es-ES" sz="2400">
                <a:solidFill>
                  <a:schemeClr val="lt1"/>
                </a:solidFill>
                <a:latin typeface="Century Gothic"/>
                <a:ea typeface="Century Gothic"/>
                <a:cs typeface="Century Gothic"/>
                <a:sym typeface="Century Gothic"/>
              </a:rPr>
              <a:t>Corrección </a:t>
            </a:r>
            <a:r>
              <a:rPr b="1" lang="es-ES" sz="2400">
                <a:solidFill>
                  <a:schemeClr val="lt1"/>
                </a:solidFill>
                <a:latin typeface="Century Gothic"/>
                <a:ea typeface="Century Gothic"/>
                <a:cs typeface="Century Gothic"/>
                <a:sym typeface="Century Gothic"/>
              </a:rPr>
              <a:t>explícita</a:t>
            </a:r>
          </a:p>
          <a:p>
            <a:pPr indent="0" lvl="0" marL="0" marR="0" rtl="0" algn="l">
              <a:spcBef>
                <a:spcPts val="0"/>
              </a:spcBef>
              <a:buSzPct val="25000"/>
              <a:buNone/>
            </a:pPr>
            <a:r>
              <a:rPr b="1" lang="es-ES" sz="2400">
                <a:solidFill>
                  <a:schemeClr val="lt1"/>
                </a:solidFill>
                <a:latin typeface="Century Gothic"/>
                <a:ea typeface="Century Gothic"/>
                <a:cs typeface="Century Gothic"/>
                <a:sym typeface="Century Gothic"/>
              </a:rPr>
              <a:t>Reformulación</a:t>
            </a:r>
          </a:p>
          <a:p>
            <a:pPr indent="0" lvl="0" marL="0" marR="0" rtl="0" algn="l">
              <a:spcBef>
                <a:spcPts val="0"/>
              </a:spcBef>
              <a:buSzPct val="25000"/>
              <a:buNone/>
            </a:pPr>
            <a:r>
              <a:rPr b="1" lang="es-ES" sz="2400">
                <a:solidFill>
                  <a:schemeClr val="lt1"/>
                </a:solidFill>
                <a:latin typeface="Century Gothic"/>
                <a:ea typeface="Century Gothic"/>
                <a:cs typeface="Century Gothic"/>
                <a:sym typeface="Century Gothic"/>
              </a:rPr>
              <a:t>Clarificación</a:t>
            </a:r>
          </a:p>
          <a:p>
            <a:pPr indent="0" lvl="0" marL="0" marR="0" rtl="0" algn="l">
              <a:spcBef>
                <a:spcPts val="0"/>
              </a:spcBef>
              <a:buSzPct val="25000"/>
              <a:buNone/>
            </a:pPr>
            <a:r>
              <a:rPr b="1" lang="es-ES" sz="2400">
                <a:solidFill>
                  <a:schemeClr val="lt1"/>
                </a:solidFill>
                <a:latin typeface="Century Gothic"/>
                <a:ea typeface="Century Gothic"/>
                <a:cs typeface="Century Gothic"/>
                <a:sym typeface="Century Gothic"/>
              </a:rPr>
              <a:t>Comentario metalingüístico</a:t>
            </a:r>
          </a:p>
          <a:p>
            <a:pPr indent="0" lvl="0" marL="0" marR="0" rtl="0" algn="l">
              <a:spcBef>
                <a:spcPts val="0"/>
              </a:spcBef>
              <a:buSzPct val="25000"/>
              <a:buNone/>
            </a:pPr>
            <a:r>
              <a:rPr b="1" lang="es-ES" sz="2400">
                <a:solidFill>
                  <a:schemeClr val="lt1"/>
                </a:solidFill>
                <a:latin typeface="Century Gothic"/>
                <a:ea typeface="Century Gothic"/>
                <a:cs typeface="Century Gothic"/>
                <a:sym typeface="Century Gothic"/>
              </a:rPr>
              <a:t>Obtención de respuesta</a:t>
            </a:r>
          </a:p>
          <a:p>
            <a:pPr indent="0" lvl="0" marL="0" marR="0" rtl="0" algn="l">
              <a:spcBef>
                <a:spcPts val="0"/>
              </a:spcBef>
              <a:buSzPct val="25000"/>
              <a:buNone/>
            </a:pPr>
            <a:r>
              <a:rPr b="1" lang="es-ES" sz="2400">
                <a:solidFill>
                  <a:schemeClr val="lt1"/>
                </a:solidFill>
                <a:latin typeface="Century Gothic"/>
                <a:ea typeface="Century Gothic"/>
                <a:cs typeface="Century Gothic"/>
                <a:sym typeface="Century Gothic"/>
              </a:rPr>
              <a:t>Repetición</a:t>
            </a: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0" name="Shape 150"/>
        <p:cNvGrpSpPr/>
        <p:nvPr/>
      </p:nvGrpSpPr>
      <p:grpSpPr>
        <a:xfrm>
          <a:off x="0" y="0"/>
          <a:ext cx="0" cy="0"/>
          <a:chOff x="0" y="0"/>
          <a:chExt cx="0" cy="0"/>
        </a:xfrm>
      </p:grpSpPr>
      <p:sp>
        <p:nvSpPr>
          <p:cNvPr id="151" name="Shape 151"/>
          <p:cNvSpPr txBox="1"/>
          <p:nvPr>
            <p:ph type="title"/>
          </p:nvPr>
        </p:nvSpPr>
        <p:spPr>
          <a:xfrm>
            <a:off x="810000" y="447187"/>
            <a:ext cx="10571997" cy="970450"/>
          </a:xfrm>
          <a:prstGeom prst="rect">
            <a:avLst/>
          </a:prstGeom>
          <a:noFill/>
          <a:ln>
            <a:noFill/>
          </a:ln>
          <a:effectLst>
            <a:outerShdw blurRad="50799">
              <a:srgbClr val="000000">
                <a:alpha val="60000"/>
              </a:srgbClr>
            </a:outerShdw>
          </a:effectLst>
        </p:spPr>
        <p:txBody>
          <a:bodyPr anchorCtr="0" anchor="b" bIns="45700" lIns="91425" rIns="91425" tIns="45700">
            <a:noAutofit/>
          </a:bodyPr>
          <a:lstStyle/>
          <a:p>
            <a:pPr indent="0" lvl="0" marL="0" marR="0" rtl="0" algn="l">
              <a:spcBef>
                <a:spcPts val="0"/>
              </a:spcBef>
              <a:buClr>
                <a:srgbClr val="FEFEFE"/>
              </a:buClr>
              <a:buSzPct val="25000"/>
              <a:buFont typeface="Century Gothic"/>
              <a:buNone/>
            </a:pPr>
            <a:r>
              <a:rPr b="1" i="0" lang="es-ES" sz="4000" u="none" cap="none" strike="noStrike">
                <a:solidFill>
                  <a:srgbClr val="FEFEFE"/>
                </a:solidFill>
                <a:latin typeface="Century Gothic"/>
                <a:ea typeface="Century Gothic"/>
                <a:cs typeface="Century Gothic"/>
                <a:sym typeface="Century Gothic"/>
              </a:rPr>
              <a:t>¿Implícita o explícita?</a:t>
            </a:r>
          </a:p>
        </p:txBody>
      </p:sp>
      <p:sp>
        <p:nvSpPr>
          <p:cNvPr id="152" name="Shape 152"/>
          <p:cNvSpPr txBox="1"/>
          <p:nvPr>
            <p:ph idx="1" type="body"/>
          </p:nvPr>
        </p:nvSpPr>
        <p:spPr>
          <a:xfrm>
            <a:off x="818712" y="2222286"/>
            <a:ext cx="10554574" cy="3636511"/>
          </a:xfrm>
          <a:prstGeom prst="rect">
            <a:avLst/>
          </a:prstGeom>
          <a:noFill/>
          <a:ln>
            <a:noFill/>
          </a:ln>
          <a:effectLst>
            <a:outerShdw blurRad="50799">
              <a:srgbClr val="000000">
                <a:alpha val="40000"/>
              </a:srgbClr>
            </a:outerShdw>
          </a:effectLst>
        </p:spPr>
        <p:txBody>
          <a:bodyPr anchorCtr="0" anchor="ctr" bIns="45700" lIns="91425" rIns="91425" tIns="45700">
            <a:noAutofit/>
          </a:bodyPr>
          <a:lstStyle/>
          <a:p>
            <a:pPr indent="0" lvl="0" marL="0" marR="0" rtl="0" algn="l">
              <a:spcBef>
                <a:spcPts val="0"/>
              </a:spcBef>
              <a:spcAft>
                <a:spcPts val="0"/>
              </a:spcAft>
              <a:buClr>
                <a:schemeClr val="accent1"/>
              </a:buClr>
              <a:buSzPct val="25000"/>
              <a:buFont typeface="Noto Sans Symbols"/>
              <a:buNone/>
            </a:pPr>
            <a:r>
              <a:rPr b="0" i="0" lang="es-ES" sz="1800" u="none" cap="none" strike="noStrike">
                <a:solidFill>
                  <a:schemeClr val="lt1"/>
                </a:solidFill>
                <a:latin typeface="Century Gothic"/>
                <a:ea typeface="Century Gothic"/>
                <a:cs typeface="Century Gothic"/>
                <a:sym typeface="Century Gothic"/>
              </a:rPr>
              <a:t>Práctica colaborativa</a:t>
            </a:r>
          </a:p>
          <a:p>
            <a:pPr indent="0" lvl="0" marL="0" marR="0" rtl="0" algn="l">
              <a:spcBef>
                <a:spcPts val="960"/>
              </a:spcBef>
              <a:spcAft>
                <a:spcPts val="0"/>
              </a:spcAft>
              <a:buClr>
                <a:schemeClr val="accent1"/>
              </a:buClr>
              <a:buSzPct val="25000"/>
              <a:buFont typeface="Noto Sans Symbols"/>
              <a:buNone/>
            </a:pPr>
            <a:r>
              <a:rPr b="0" i="0" lang="es-ES" sz="1800" u="none" cap="none" strike="noStrike">
                <a:solidFill>
                  <a:schemeClr val="lt1"/>
                </a:solidFill>
                <a:latin typeface="Century Gothic"/>
                <a:ea typeface="Century Gothic"/>
                <a:cs typeface="Century Gothic"/>
                <a:sym typeface="Century Gothic"/>
              </a:rPr>
              <a:t>Todos recibirán un papelito con ejemplo de corrección o uno diciendo el tipo de corrección.</a:t>
            </a:r>
          </a:p>
          <a:p>
            <a:pPr indent="0" lvl="0" marL="0" marR="0" rtl="0" algn="l">
              <a:spcBef>
                <a:spcPts val="960"/>
              </a:spcBef>
              <a:spcAft>
                <a:spcPts val="0"/>
              </a:spcAft>
              <a:buClr>
                <a:schemeClr val="accent1"/>
              </a:buClr>
              <a:buSzPct val="25000"/>
              <a:buFont typeface="Noto Sans Symbols"/>
              <a:buNone/>
            </a:pPr>
            <a:r>
              <a:rPr b="0" i="0" lang="es-ES" sz="1800" u="none" cap="none" strike="noStrike">
                <a:solidFill>
                  <a:schemeClr val="lt1"/>
                </a:solidFill>
                <a:latin typeface="Century Gothic"/>
                <a:ea typeface="Century Gothic"/>
                <a:cs typeface="Century Gothic"/>
                <a:sym typeface="Century Gothic"/>
              </a:rPr>
              <a:t>Deberán organizarse en una línea que vaya desde la más explicita hasta la más implícita.</a:t>
            </a:r>
          </a:p>
          <a:p>
            <a:pPr indent="0" lvl="0" marL="0" marR="0" rtl="0" algn="l">
              <a:spcBef>
                <a:spcPts val="960"/>
              </a:spcBef>
              <a:spcAft>
                <a:spcPts val="0"/>
              </a:spcAft>
              <a:buClr>
                <a:schemeClr val="accent1"/>
              </a:buClr>
              <a:buSzPct val="25000"/>
              <a:buFont typeface="Noto Sans Symbols"/>
              <a:buNone/>
            </a:pPr>
            <a:r>
              <a:rPr b="0" i="0" lang="es-ES" sz="1800" u="none" cap="none" strike="noStrike">
                <a:solidFill>
                  <a:schemeClr val="lt1"/>
                </a:solidFill>
                <a:latin typeface="Century Gothic"/>
                <a:ea typeface="Century Gothic"/>
                <a:cs typeface="Century Gothic"/>
                <a:sym typeface="Century Gothic"/>
              </a:rPr>
              <a:t>Los que tienen el papel del tipo de corrección deberán ponerse detrás de sus hijos (serán padres y madres).</a:t>
            </a: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6" name="Shape 156"/>
        <p:cNvGrpSpPr/>
        <p:nvPr/>
      </p:nvGrpSpPr>
      <p:grpSpPr>
        <a:xfrm>
          <a:off x="0" y="0"/>
          <a:ext cx="0" cy="0"/>
          <a:chOff x="0" y="0"/>
          <a:chExt cx="0" cy="0"/>
        </a:xfrm>
      </p:grpSpPr>
      <p:sp>
        <p:nvSpPr>
          <p:cNvPr id="157" name="Shape 157"/>
          <p:cNvSpPr txBox="1"/>
          <p:nvPr>
            <p:ph type="title"/>
          </p:nvPr>
        </p:nvSpPr>
        <p:spPr>
          <a:xfrm>
            <a:off x="810000" y="447187"/>
            <a:ext cx="10571997" cy="970450"/>
          </a:xfrm>
          <a:prstGeom prst="rect">
            <a:avLst/>
          </a:prstGeom>
          <a:noFill/>
          <a:ln>
            <a:noFill/>
          </a:ln>
          <a:effectLst>
            <a:outerShdw blurRad="50799">
              <a:srgbClr val="000000">
                <a:alpha val="60000"/>
              </a:srgbClr>
            </a:outerShdw>
          </a:effectLst>
        </p:spPr>
        <p:txBody>
          <a:bodyPr anchorCtr="0" anchor="b" bIns="45700" lIns="91425" rIns="91425" tIns="45700">
            <a:noAutofit/>
          </a:bodyPr>
          <a:lstStyle/>
          <a:p>
            <a:pPr indent="0" lvl="0" marL="0" marR="0" rtl="0" algn="l">
              <a:spcBef>
                <a:spcPts val="0"/>
              </a:spcBef>
              <a:buClr>
                <a:schemeClr val="dk1"/>
              </a:buClr>
              <a:buSzPct val="25000"/>
              <a:buFont typeface="Century Gothic"/>
              <a:buNone/>
            </a:pPr>
            <a:r>
              <a:rPr b="1" i="0" lang="es-ES" sz="4000" u="none" cap="none" strike="noStrike">
                <a:solidFill>
                  <a:schemeClr val="dk1"/>
                </a:solidFill>
                <a:latin typeface="Century Gothic"/>
                <a:ea typeface="Century Gothic"/>
                <a:cs typeface="Century Gothic"/>
                <a:sym typeface="Century Gothic"/>
              </a:rPr>
              <a:t>Corrección implícita o explícita</a:t>
            </a:r>
          </a:p>
        </p:txBody>
      </p:sp>
      <p:sp>
        <p:nvSpPr>
          <p:cNvPr id="158" name="Shape 158"/>
          <p:cNvSpPr txBox="1"/>
          <p:nvPr>
            <p:ph idx="1" type="body"/>
          </p:nvPr>
        </p:nvSpPr>
        <p:spPr>
          <a:xfrm>
            <a:off x="818712" y="2222286"/>
            <a:ext cx="10554574" cy="3636511"/>
          </a:xfrm>
          <a:prstGeom prst="rect">
            <a:avLst/>
          </a:prstGeom>
          <a:noFill/>
          <a:ln>
            <a:noFill/>
          </a:ln>
          <a:effectLst>
            <a:outerShdw blurRad="50799">
              <a:srgbClr val="000000">
                <a:alpha val="40000"/>
              </a:srgbClr>
            </a:outerShdw>
          </a:effectLst>
        </p:spPr>
        <p:txBody>
          <a:bodyPr anchorCtr="0" anchor="ctr" bIns="45700" lIns="91425" rIns="91425" tIns="45700">
            <a:noAutofit/>
          </a:bodyPr>
          <a:lstStyle/>
          <a:p>
            <a:pPr indent="-342900" lvl="0" marL="342900" marR="0" rtl="0" algn="l">
              <a:spcBef>
                <a:spcPts val="0"/>
              </a:spcBef>
              <a:spcAft>
                <a:spcPts val="0"/>
              </a:spcAft>
              <a:buClr>
                <a:schemeClr val="accent1"/>
              </a:buClr>
              <a:buSzPct val="100000"/>
              <a:buFont typeface="Noto Sans Symbols"/>
              <a:buNone/>
            </a:pPr>
            <a:r>
              <a:t/>
            </a:r>
            <a:endParaRPr b="0" i="0" sz="1800" u="none" cap="none" strike="noStrike">
              <a:solidFill>
                <a:schemeClr val="lt1"/>
              </a:solidFill>
              <a:latin typeface="Century Gothic"/>
              <a:ea typeface="Century Gothic"/>
              <a:cs typeface="Century Gothic"/>
              <a:sym typeface="Century Gothic"/>
            </a:endParaRPr>
          </a:p>
        </p:txBody>
      </p:sp>
      <p:sp>
        <p:nvSpPr>
          <p:cNvPr id="159" name="Shape 159"/>
          <p:cNvSpPr/>
          <p:nvPr/>
        </p:nvSpPr>
        <p:spPr>
          <a:xfrm>
            <a:off x="1214166" y="2099180"/>
            <a:ext cx="9394165" cy="4641010"/>
          </a:xfrm>
          <a:prstGeom prst="rect">
            <a:avLst/>
          </a:prstGeom>
          <a:solidFill>
            <a:schemeClr val="accent6"/>
          </a:solidFill>
          <a:ln cap="rnd" cmpd="sng" w="15875">
            <a:solidFill>
              <a:srgbClr val="318A7B"/>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Century Gothic"/>
              <a:ea typeface="Century Gothic"/>
              <a:cs typeface="Century Gothic"/>
              <a:sym typeface="Century Gothic"/>
            </a:endParaRPr>
          </a:p>
        </p:txBody>
      </p:sp>
      <p:sp>
        <p:nvSpPr>
          <p:cNvPr id="160" name="Shape 160"/>
          <p:cNvSpPr/>
          <p:nvPr/>
        </p:nvSpPr>
        <p:spPr>
          <a:xfrm rot="6574359">
            <a:off x="5656770" y="63345"/>
            <a:ext cx="508958" cy="8712678"/>
          </a:xfrm>
          <a:prstGeom prst="upDownArrow">
            <a:avLst>
              <a:gd fmla="val 50000" name="adj1"/>
              <a:gd fmla="val 50000" name="adj2"/>
            </a:avLst>
          </a:prstGeom>
          <a:solidFill>
            <a:schemeClr val="accent1"/>
          </a:solidFill>
          <a:ln cap="rnd" cmpd="sng" w="15875">
            <a:solidFill>
              <a:srgbClr val="739525"/>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Century Gothic"/>
              <a:ea typeface="Century Gothic"/>
              <a:cs typeface="Century Gothic"/>
              <a:sym typeface="Century Gothic"/>
            </a:endParaRPr>
          </a:p>
        </p:txBody>
      </p:sp>
      <p:cxnSp>
        <p:nvCxnSpPr>
          <p:cNvPr id="161" name="Shape 161"/>
          <p:cNvCxnSpPr>
            <a:stCxn id="159" idx="0"/>
            <a:endCxn id="159" idx="2"/>
          </p:cNvCxnSpPr>
          <p:nvPr/>
        </p:nvCxnSpPr>
        <p:spPr>
          <a:xfrm>
            <a:off x="5911249" y="2099180"/>
            <a:ext cx="0" cy="4641000"/>
          </a:xfrm>
          <a:prstGeom prst="straightConnector1">
            <a:avLst/>
          </a:prstGeom>
          <a:noFill/>
          <a:ln cap="flat" cmpd="sng" w="57150">
            <a:solidFill>
              <a:schemeClr val="dk1"/>
            </a:solidFill>
            <a:prstDash val="solid"/>
            <a:round/>
            <a:headEnd len="med" w="med" type="none"/>
            <a:tailEnd len="med" w="med" type="none"/>
          </a:ln>
        </p:spPr>
      </p:cxnSp>
      <p:sp>
        <p:nvSpPr>
          <p:cNvPr id="162" name="Shape 162"/>
          <p:cNvSpPr txBox="1"/>
          <p:nvPr/>
        </p:nvSpPr>
        <p:spPr>
          <a:xfrm>
            <a:off x="1356504" y="3604575"/>
            <a:ext cx="1731753" cy="523219"/>
          </a:xfrm>
          <a:prstGeom prst="rect">
            <a:avLst/>
          </a:prstGeom>
          <a:solidFill>
            <a:schemeClr val="dk1"/>
          </a:solidFill>
          <a:ln>
            <a:noFill/>
          </a:ln>
        </p:spPr>
        <p:txBody>
          <a:bodyPr anchorCtr="0" anchor="t" bIns="45700" lIns="91425" rIns="91425" tIns="45700">
            <a:noAutofit/>
          </a:bodyPr>
          <a:lstStyle/>
          <a:p>
            <a:pPr indent="0" lvl="0" marL="0" marR="0" rtl="0" algn="l">
              <a:spcBef>
                <a:spcPts val="0"/>
              </a:spcBef>
              <a:buSzPct val="25000"/>
              <a:buNone/>
            </a:pPr>
            <a:r>
              <a:rPr lang="es-ES" sz="2800">
                <a:solidFill>
                  <a:schemeClr val="lt1"/>
                </a:solidFill>
                <a:latin typeface="Century Gothic"/>
                <a:ea typeface="Century Gothic"/>
                <a:cs typeface="Century Gothic"/>
                <a:sym typeface="Century Gothic"/>
              </a:rPr>
              <a:t>Implícita</a:t>
            </a:r>
          </a:p>
        </p:txBody>
      </p:sp>
      <p:sp>
        <p:nvSpPr>
          <p:cNvPr id="163" name="Shape 163"/>
          <p:cNvSpPr txBox="1"/>
          <p:nvPr/>
        </p:nvSpPr>
        <p:spPr>
          <a:xfrm>
            <a:off x="7713438" y="5965223"/>
            <a:ext cx="1837427" cy="523219"/>
          </a:xfrm>
          <a:prstGeom prst="rect">
            <a:avLst/>
          </a:prstGeom>
          <a:solidFill>
            <a:schemeClr val="dk1"/>
          </a:solidFill>
          <a:ln>
            <a:noFill/>
          </a:ln>
        </p:spPr>
        <p:txBody>
          <a:bodyPr anchorCtr="0" anchor="t" bIns="45700" lIns="91425" rIns="91425" tIns="45700">
            <a:noAutofit/>
          </a:bodyPr>
          <a:lstStyle/>
          <a:p>
            <a:pPr indent="0" lvl="0" marL="0" marR="0" rtl="0" algn="l">
              <a:spcBef>
                <a:spcPts val="0"/>
              </a:spcBef>
              <a:buSzPct val="25000"/>
              <a:buNone/>
            </a:pPr>
            <a:r>
              <a:rPr lang="es-ES" sz="2800">
                <a:solidFill>
                  <a:schemeClr val="lt1"/>
                </a:solidFill>
                <a:latin typeface="Century Gothic"/>
                <a:ea typeface="Century Gothic"/>
                <a:cs typeface="Century Gothic"/>
                <a:sym typeface="Century Gothic"/>
              </a:rPr>
              <a:t>Explícita</a:t>
            </a:r>
          </a:p>
        </p:txBody>
      </p:sp>
      <p:sp>
        <p:nvSpPr>
          <p:cNvPr id="164" name="Shape 164"/>
          <p:cNvSpPr/>
          <p:nvPr/>
        </p:nvSpPr>
        <p:spPr>
          <a:xfrm>
            <a:off x="6939870" y="2099180"/>
            <a:ext cx="4175675" cy="2677656"/>
          </a:xfrm>
          <a:prstGeom prst="rect">
            <a:avLst/>
          </a:prstGeom>
          <a:solidFill>
            <a:srgbClr val="0070C0"/>
          </a:solidFill>
          <a:ln>
            <a:noFill/>
          </a:ln>
        </p:spPr>
        <p:txBody>
          <a:bodyPr anchorCtr="0" anchor="t" bIns="45700" lIns="91425" rIns="91425" tIns="45700">
            <a:noAutofit/>
          </a:bodyPr>
          <a:lstStyle/>
          <a:p>
            <a:pPr indent="0" lvl="0" marL="0" marR="0" rtl="0" algn="l">
              <a:spcBef>
                <a:spcPts val="0"/>
              </a:spcBef>
              <a:buSzPct val="25000"/>
              <a:buNone/>
            </a:pPr>
            <a:r>
              <a:rPr b="1" lang="es-ES" sz="2400">
                <a:solidFill>
                  <a:schemeClr val="lt1"/>
                </a:solidFill>
                <a:latin typeface="Century Gothic"/>
                <a:ea typeface="Century Gothic"/>
                <a:cs typeface="Century Gothic"/>
                <a:sym typeface="Century Gothic"/>
              </a:rPr>
              <a:t>Corrección explicita</a:t>
            </a:r>
          </a:p>
          <a:p>
            <a:pPr indent="0" lvl="0" marL="0" marR="0" rtl="0" algn="l">
              <a:spcBef>
                <a:spcPts val="0"/>
              </a:spcBef>
              <a:buSzPct val="25000"/>
              <a:buNone/>
            </a:pPr>
            <a:r>
              <a:rPr b="1" lang="es-ES" sz="2400">
                <a:solidFill>
                  <a:schemeClr val="lt1"/>
                </a:solidFill>
                <a:latin typeface="Century Gothic"/>
                <a:ea typeface="Century Gothic"/>
                <a:cs typeface="Century Gothic"/>
                <a:sym typeface="Century Gothic"/>
              </a:rPr>
              <a:t>Reformulación</a:t>
            </a:r>
          </a:p>
          <a:p>
            <a:pPr indent="0" lvl="0" marL="0" marR="0" rtl="0" algn="l">
              <a:spcBef>
                <a:spcPts val="0"/>
              </a:spcBef>
              <a:buSzPct val="25000"/>
              <a:buNone/>
            </a:pPr>
            <a:r>
              <a:rPr b="1" lang="es-ES" sz="2400">
                <a:solidFill>
                  <a:schemeClr val="lt1"/>
                </a:solidFill>
                <a:latin typeface="Century Gothic"/>
                <a:ea typeface="Century Gothic"/>
                <a:cs typeface="Century Gothic"/>
                <a:sym typeface="Century Gothic"/>
              </a:rPr>
              <a:t>Clarificación</a:t>
            </a:r>
          </a:p>
          <a:p>
            <a:pPr indent="0" lvl="0" marL="0" marR="0" rtl="0" algn="l">
              <a:spcBef>
                <a:spcPts val="0"/>
              </a:spcBef>
              <a:buSzPct val="25000"/>
              <a:buNone/>
            </a:pPr>
            <a:r>
              <a:rPr b="1" lang="es-ES" sz="2400">
                <a:solidFill>
                  <a:schemeClr val="lt1"/>
                </a:solidFill>
                <a:latin typeface="Century Gothic"/>
                <a:ea typeface="Century Gothic"/>
                <a:cs typeface="Century Gothic"/>
                <a:sym typeface="Century Gothic"/>
              </a:rPr>
              <a:t>Comentario metalingüístico</a:t>
            </a:r>
          </a:p>
          <a:p>
            <a:pPr indent="0" lvl="0" marL="0" marR="0" rtl="0" algn="l">
              <a:spcBef>
                <a:spcPts val="0"/>
              </a:spcBef>
              <a:buSzPct val="25000"/>
              <a:buNone/>
            </a:pPr>
            <a:r>
              <a:rPr b="1" lang="es-ES" sz="2400">
                <a:solidFill>
                  <a:schemeClr val="lt1"/>
                </a:solidFill>
                <a:latin typeface="Century Gothic"/>
                <a:ea typeface="Century Gothic"/>
                <a:cs typeface="Century Gothic"/>
                <a:sym typeface="Century Gothic"/>
              </a:rPr>
              <a:t>Obtención de respuesta</a:t>
            </a:r>
          </a:p>
          <a:p>
            <a:pPr indent="0" lvl="0" marL="0" marR="0" rtl="0" algn="l">
              <a:spcBef>
                <a:spcPts val="0"/>
              </a:spcBef>
              <a:buSzPct val="25000"/>
              <a:buNone/>
            </a:pPr>
            <a:r>
              <a:rPr b="1" lang="es-ES" sz="2400">
                <a:solidFill>
                  <a:schemeClr val="lt1"/>
                </a:solidFill>
                <a:latin typeface="Century Gothic"/>
                <a:ea typeface="Century Gothic"/>
                <a:cs typeface="Century Gothic"/>
                <a:sym typeface="Century Gothic"/>
              </a:rPr>
              <a:t>Repetición</a:t>
            </a: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8" name="Shape 168"/>
        <p:cNvGrpSpPr/>
        <p:nvPr/>
      </p:nvGrpSpPr>
      <p:grpSpPr>
        <a:xfrm>
          <a:off x="0" y="0"/>
          <a:ext cx="0" cy="0"/>
          <a:chOff x="0" y="0"/>
          <a:chExt cx="0" cy="0"/>
        </a:xfrm>
      </p:grpSpPr>
      <p:sp>
        <p:nvSpPr>
          <p:cNvPr id="169" name="Shape 169"/>
          <p:cNvSpPr txBox="1"/>
          <p:nvPr>
            <p:ph type="title"/>
          </p:nvPr>
        </p:nvSpPr>
        <p:spPr>
          <a:xfrm>
            <a:off x="810000" y="447187"/>
            <a:ext cx="10571997" cy="970450"/>
          </a:xfrm>
          <a:prstGeom prst="rect">
            <a:avLst/>
          </a:prstGeom>
          <a:noFill/>
          <a:ln>
            <a:noFill/>
          </a:ln>
          <a:effectLst>
            <a:outerShdw blurRad="50799">
              <a:srgbClr val="000000">
                <a:alpha val="60000"/>
              </a:srgbClr>
            </a:outerShdw>
          </a:effectLst>
        </p:spPr>
        <p:txBody>
          <a:bodyPr anchorCtr="0" anchor="b" bIns="45700" lIns="91425" rIns="91425" tIns="45700">
            <a:noAutofit/>
          </a:bodyPr>
          <a:lstStyle/>
          <a:p>
            <a:pPr indent="0" lvl="0" marL="0" marR="0" rtl="0" algn="l">
              <a:spcBef>
                <a:spcPts val="0"/>
              </a:spcBef>
              <a:buClr>
                <a:schemeClr val="dk1"/>
              </a:buClr>
              <a:buSzPct val="25000"/>
              <a:buFont typeface="Century Gothic"/>
              <a:buNone/>
            </a:pPr>
            <a:r>
              <a:rPr b="1" i="0" lang="es-ES" sz="4000" u="none" cap="none" strike="noStrike">
                <a:solidFill>
                  <a:schemeClr val="dk1"/>
                </a:solidFill>
                <a:latin typeface="Century Gothic"/>
                <a:ea typeface="Century Gothic"/>
                <a:cs typeface="Century Gothic"/>
                <a:sym typeface="Century Gothic"/>
              </a:rPr>
              <a:t>Corrección implícita o explícita</a:t>
            </a:r>
          </a:p>
        </p:txBody>
      </p:sp>
      <p:sp>
        <p:nvSpPr>
          <p:cNvPr id="170" name="Shape 170"/>
          <p:cNvSpPr txBox="1"/>
          <p:nvPr>
            <p:ph idx="1" type="body"/>
          </p:nvPr>
        </p:nvSpPr>
        <p:spPr>
          <a:xfrm>
            <a:off x="818712" y="2222286"/>
            <a:ext cx="10554574" cy="3636511"/>
          </a:xfrm>
          <a:prstGeom prst="rect">
            <a:avLst/>
          </a:prstGeom>
          <a:noFill/>
          <a:ln>
            <a:noFill/>
          </a:ln>
          <a:effectLst>
            <a:outerShdw blurRad="50799">
              <a:srgbClr val="000000">
                <a:alpha val="40000"/>
              </a:srgbClr>
            </a:outerShdw>
          </a:effectLst>
        </p:spPr>
        <p:txBody>
          <a:bodyPr anchorCtr="0" anchor="ctr" bIns="45700" lIns="91425" rIns="91425" tIns="45700">
            <a:noAutofit/>
          </a:bodyPr>
          <a:lstStyle/>
          <a:p>
            <a:pPr indent="-342900" lvl="0" marL="342900" marR="0" rtl="0" algn="l">
              <a:spcBef>
                <a:spcPts val="0"/>
              </a:spcBef>
              <a:spcAft>
                <a:spcPts val="0"/>
              </a:spcAft>
              <a:buClr>
                <a:schemeClr val="accent1"/>
              </a:buClr>
              <a:buSzPct val="100000"/>
              <a:buFont typeface="Noto Sans Symbols"/>
              <a:buNone/>
            </a:pPr>
            <a:r>
              <a:t/>
            </a:r>
            <a:endParaRPr b="0" i="0" sz="1800" u="none" cap="none" strike="noStrike">
              <a:solidFill>
                <a:schemeClr val="lt1"/>
              </a:solidFill>
              <a:latin typeface="Century Gothic"/>
              <a:ea typeface="Century Gothic"/>
              <a:cs typeface="Century Gothic"/>
              <a:sym typeface="Century Gothic"/>
            </a:endParaRPr>
          </a:p>
        </p:txBody>
      </p:sp>
      <p:sp>
        <p:nvSpPr>
          <p:cNvPr id="171" name="Shape 171"/>
          <p:cNvSpPr/>
          <p:nvPr/>
        </p:nvSpPr>
        <p:spPr>
          <a:xfrm>
            <a:off x="1024384" y="2099180"/>
            <a:ext cx="9394165" cy="4641010"/>
          </a:xfrm>
          <a:prstGeom prst="rect">
            <a:avLst/>
          </a:prstGeom>
          <a:solidFill>
            <a:schemeClr val="accent6"/>
          </a:solidFill>
          <a:ln cap="rnd" cmpd="sng" w="15875">
            <a:solidFill>
              <a:srgbClr val="318A7B"/>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Century Gothic"/>
              <a:ea typeface="Century Gothic"/>
              <a:cs typeface="Century Gothic"/>
              <a:sym typeface="Century Gothic"/>
            </a:endParaRPr>
          </a:p>
        </p:txBody>
      </p:sp>
      <p:sp>
        <p:nvSpPr>
          <p:cNvPr id="172" name="Shape 172"/>
          <p:cNvSpPr/>
          <p:nvPr/>
        </p:nvSpPr>
        <p:spPr>
          <a:xfrm rot="6574359">
            <a:off x="5656770" y="63345"/>
            <a:ext cx="508958" cy="8712678"/>
          </a:xfrm>
          <a:prstGeom prst="upDownArrow">
            <a:avLst>
              <a:gd fmla="val 50000" name="adj1"/>
              <a:gd fmla="val 50000" name="adj2"/>
            </a:avLst>
          </a:prstGeom>
          <a:solidFill>
            <a:schemeClr val="accent1"/>
          </a:solidFill>
          <a:ln cap="rnd" cmpd="sng" w="15875">
            <a:solidFill>
              <a:srgbClr val="739525"/>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Century Gothic"/>
              <a:ea typeface="Century Gothic"/>
              <a:cs typeface="Century Gothic"/>
              <a:sym typeface="Century Gothic"/>
            </a:endParaRPr>
          </a:p>
        </p:txBody>
      </p:sp>
      <p:cxnSp>
        <p:nvCxnSpPr>
          <p:cNvPr id="173" name="Shape 173"/>
          <p:cNvCxnSpPr>
            <a:stCxn id="171" idx="0"/>
            <a:endCxn id="171" idx="2"/>
          </p:cNvCxnSpPr>
          <p:nvPr/>
        </p:nvCxnSpPr>
        <p:spPr>
          <a:xfrm>
            <a:off x="5721467" y="2099180"/>
            <a:ext cx="0" cy="4641000"/>
          </a:xfrm>
          <a:prstGeom prst="straightConnector1">
            <a:avLst/>
          </a:prstGeom>
          <a:noFill/>
          <a:ln cap="flat" cmpd="sng" w="57150">
            <a:solidFill>
              <a:schemeClr val="dk1"/>
            </a:solidFill>
            <a:prstDash val="solid"/>
            <a:round/>
            <a:headEnd len="med" w="med" type="none"/>
            <a:tailEnd len="med" w="med" type="none"/>
          </a:ln>
        </p:spPr>
      </p:cxnSp>
      <p:sp>
        <p:nvSpPr>
          <p:cNvPr id="174" name="Shape 174"/>
          <p:cNvSpPr txBox="1"/>
          <p:nvPr/>
        </p:nvSpPr>
        <p:spPr>
          <a:xfrm>
            <a:off x="1356504" y="3604575"/>
            <a:ext cx="1731753" cy="523219"/>
          </a:xfrm>
          <a:prstGeom prst="rect">
            <a:avLst/>
          </a:prstGeom>
          <a:solidFill>
            <a:schemeClr val="dk1"/>
          </a:solidFill>
          <a:ln>
            <a:noFill/>
          </a:ln>
        </p:spPr>
        <p:txBody>
          <a:bodyPr anchorCtr="0" anchor="t" bIns="45700" lIns="91425" rIns="91425" tIns="45700">
            <a:noAutofit/>
          </a:bodyPr>
          <a:lstStyle/>
          <a:p>
            <a:pPr indent="0" lvl="0" marL="0" marR="0" rtl="0" algn="l">
              <a:spcBef>
                <a:spcPts val="0"/>
              </a:spcBef>
              <a:buSzPct val="25000"/>
              <a:buNone/>
            </a:pPr>
            <a:r>
              <a:rPr lang="es-ES" sz="2800">
                <a:solidFill>
                  <a:schemeClr val="lt1"/>
                </a:solidFill>
                <a:latin typeface="Century Gothic"/>
                <a:ea typeface="Century Gothic"/>
                <a:cs typeface="Century Gothic"/>
                <a:sym typeface="Century Gothic"/>
              </a:rPr>
              <a:t>Implícita</a:t>
            </a:r>
          </a:p>
        </p:txBody>
      </p:sp>
      <p:sp>
        <p:nvSpPr>
          <p:cNvPr id="175" name="Shape 175"/>
          <p:cNvSpPr txBox="1"/>
          <p:nvPr/>
        </p:nvSpPr>
        <p:spPr>
          <a:xfrm>
            <a:off x="7713438" y="5965223"/>
            <a:ext cx="1837427" cy="523219"/>
          </a:xfrm>
          <a:prstGeom prst="rect">
            <a:avLst/>
          </a:prstGeom>
          <a:solidFill>
            <a:schemeClr val="dk1"/>
          </a:solidFill>
          <a:ln>
            <a:noFill/>
          </a:ln>
        </p:spPr>
        <p:txBody>
          <a:bodyPr anchorCtr="0" anchor="t" bIns="45700" lIns="91425" rIns="91425" tIns="45700">
            <a:noAutofit/>
          </a:bodyPr>
          <a:lstStyle/>
          <a:p>
            <a:pPr indent="0" lvl="0" marL="0" marR="0" rtl="0" algn="l">
              <a:spcBef>
                <a:spcPts val="0"/>
              </a:spcBef>
              <a:buSzPct val="25000"/>
              <a:buNone/>
            </a:pPr>
            <a:r>
              <a:rPr lang="es-ES" sz="2800">
                <a:solidFill>
                  <a:schemeClr val="lt1"/>
                </a:solidFill>
                <a:latin typeface="Century Gothic"/>
                <a:ea typeface="Century Gothic"/>
                <a:cs typeface="Century Gothic"/>
                <a:sym typeface="Century Gothic"/>
              </a:rPr>
              <a:t>Explícita</a:t>
            </a:r>
          </a:p>
        </p:txBody>
      </p:sp>
      <p:sp>
        <p:nvSpPr>
          <p:cNvPr id="176" name="Shape 176"/>
          <p:cNvSpPr/>
          <p:nvPr/>
        </p:nvSpPr>
        <p:spPr>
          <a:xfrm rot="-2376432">
            <a:off x="6637445" y="3590703"/>
            <a:ext cx="4175674" cy="830997"/>
          </a:xfrm>
          <a:prstGeom prst="rect">
            <a:avLst/>
          </a:prstGeom>
          <a:solidFill>
            <a:srgbClr val="0070C0"/>
          </a:solidFill>
          <a:ln>
            <a:noFill/>
          </a:ln>
        </p:spPr>
        <p:txBody>
          <a:bodyPr anchorCtr="0" anchor="t" bIns="45700" lIns="91425" rIns="91425" tIns="45700">
            <a:noAutofit/>
          </a:bodyPr>
          <a:lstStyle/>
          <a:p>
            <a:pPr indent="0" lvl="0" marL="0" marR="0" rtl="0" algn="l">
              <a:spcBef>
                <a:spcPts val="0"/>
              </a:spcBef>
              <a:buSzPct val="25000"/>
              <a:buNone/>
            </a:pPr>
            <a:r>
              <a:rPr b="1" lang="es-ES" sz="2400">
                <a:solidFill>
                  <a:schemeClr val="lt1"/>
                </a:solidFill>
                <a:latin typeface="Century Gothic"/>
                <a:ea typeface="Century Gothic"/>
                <a:cs typeface="Century Gothic"/>
                <a:sym typeface="Century Gothic"/>
              </a:rPr>
              <a:t>Comentario metalingüístico</a:t>
            </a:r>
          </a:p>
        </p:txBody>
      </p:sp>
      <p:sp>
        <p:nvSpPr>
          <p:cNvPr id="177" name="Shape 177"/>
          <p:cNvSpPr/>
          <p:nvPr/>
        </p:nvSpPr>
        <p:spPr>
          <a:xfrm rot="-2000306">
            <a:off x="8249481" y="4458955"/>
            <a:ext cx="3289955" cy="461665"/>
          </a:xfrm>
          <a:prstGeom prst="rect">
            <a:avLst/>
          </a:prstGeom>
          <a:solidFill>
            <a:srgbClr val="0070C0"/>
          </a:solidFill>
          <a:ln>
            <a:noFill/>
          </a:ln>
        </p:spPr>
        <p:txBody>
          <a:bodyPr anchorCtr="0" anchor="t" bIns="45700" lIns="91425" rIns="91425" tIns="45700">
            <a:noAutofit/>
          </a:bodyPr>
          <a:lstStyle/>
          <a:p>
            <a:pPr indent="0" lvl="0" marL="0" marR="0" rtl="0" algn="l">
              <a:spcBef>
                <a:spcPts val="0"/>
              </a:spcBef>
              <a:buSzPct val="25000"/>
              <a:buNone/>
            </a:pPr>
            <a:r>
              <a:rPr b="1" lang="es-ES" sz="2400">
                <a:solidFill>
                  <a:schemeClr val="lt1"/>
                </a:solidFill>
                <a:latin typeface="Century Gothic"/>
                <a:ea typeface="Century Gothic"/>
                <a:cs typeface="Century Gothic"/>
                <a:sym typeface="Century Gothic"/>
              </a:rPr>
              <a:t>Corrección explicita</a:t>
            </a:r>
          </a:p>
        </p:txBody>
      </p:sp>
      <p:sp>
        <p:nvSpPr>
          <p:cNvPr id="178" name="Shape 178"/>
          <p:cNvSpPr/>
          <p:nvPr/>
        </p:nvSpPr>
        <p:spPr>
          <a:xfrm rot="-1676676">
            <a:off x="2035604" y="2208805"/>
            <a:ext cx="2174242" cy="461664"/>
          </a:xfrm>
          <a:prstGeom prst="rect">
            <a:avLst/>
          </a:prstGeom>
          <a:solidFill>
            <a:srgbClr val="0070C0"/>
          </a:solidFill>
          <a:ln>
            <a:noFill/>
          </a:ln>
        </p:spPr>
        <p:txBody>
          <a:bodyPr anchorCtr="0" anchor="t" bIns="45700" lIns="91425" rIns="91425" tIns="45700">
            <a:noAutofit/>
          </a:bodyPr>
          <a:lstStyle/>
          <a:p>
            <a:pPr indent="0" lvl="0" marL="0" marR="0" rtl="0" algn="l">
              <a:spcBef>
                <a:spcPts val="0"/>
              </a:spcBef>
              <a:buSzPct val="25000"/>
              <a:buNone/>
            </a:pPr>
            <a:r>
              <a:rPr b="1" lang="es-ES" sz="2400">
                <a:solidFill>
                  <a:schemeClr val="lt1"/>
                </a:solidFill>
                <a:latin typeface="Century Gothic"/>
                <a:ea typeface="Century Gothic"/>
                <a:cs typeface="Century Gothic"/>
                <a:sym typeface="Century Gothic"/>
              </a:rPr>
              <a:t>Clarificación</a:t>
            </a:r>
          </a:p>
        </p:txBody>
      </p:sp>
      <p:sp>
        <p:nvSpPr>
          <p:cNvPr id="179" name="Shape 179"/>
          <p:cNvSpPr/>
          <p:nvPr/>
        </p:nvSpPr>
        <p:spPr>
          <a:xfrm rot="-1653155">
            <a:off x="3155969" y="2700813"/>
            <a:ext cx="2360348" cy="461664"/>
          </a:xfrm>
          <a:prstGeom prst="rect">
            <a:avLst/>
          </a:prstGeom>
          <a:solidFill>
            <a:srgbClr val="0070C0"/>
          </a:solidFill>
          <a:ln>
            <a:noFill/>
          </a:ln>
        </p:spPr>
        <p:txBody>
          <a:bodyPr anchorCtr="0" anchor="t" bIns="45700" lIns="91425" rIns="91425" tIns="45700">
            <a:noAutofit/>
          </a:bodyPr>
          <a:lstStyle/>
          <a:p>
            <a:pPr indent="0" lvl="0" marL="0" marR="0" rtl="0" algn="l">
              <a:spcBef>
                <a:spcPts val="0"/>
              </a:spcBef>
              <a:buSzPct val="25000"/>
              <a:buNone/>
            </a:pPr>
            <a:r>
              <a:rPr b="1" lang="es-ES" sz="2400">
                <a:solidFill>
                  <a:schemeClr val="lt1"/>
                </a:solidFill>
                <a:latin typeface="Century Gothic"/>
                <a:ea typeface="Century Gothic"/>
                <a:cs typeface="Century Gothic"/>
                <a:sym typeface="Century Gothic"/>
              </a:rPr>
              <a:t>Reformulación</a:t>
            </a:r>
          </a:p>
        </p:txBody>
      </p:sp>
      <p:sp>
        <p:nvSpPr>
          <p:cNvPr id="180" name="Shape 180"/>
          <p:cNvSpPr/>
          <p:nvPr/>
        </p:nvSpPr>
        <p:spPr>
          <a:xfrm rot="-2161859">
            <a:off x="4105835" y="3367279"/>
            <a:ext cx="1788146" cy="461664"/>
          </a:xfrm>
          <a:prstGeom prst="rect">
            <a:avLst/>
          </a:prstGeom>
          <a:solidFill>
            <a:srgbClr val="0070C0"/>
          </a:solidFill>
          <a:ln>
            <a:noFill/>
          </a:ln>
        </p:spPr>
        <p:txBody>
          <a:bodyPr anchorCtr="0" anchor="t" bIns="45700" lIns="91425" rIns="91425" tIns="45700">
            <a:noAutofit/>
          </a:bodyPr>
          <a:lstStyle/>
          <a:p>
            <a:pPr indent="0" lvl="0" marL="0" marR="0" rtl="0" algn="l">
              <a:spcBef>
                <a:spcPts val="0"/>
              </a:spcBef>
              <a:buSzPct val="25000"/>
              <a:buNone/>
            </a:pPr>
            <a:r>
              <a:rPr b="1" lang="es-ES" sz="2400">
                <a:solidFill>
                  <a:schemeClr val="lt1"/>
                </a:solidFill>
                <a:latin typeface="Century Gothic"/>
                <a:ea typeface="Century Gothic"/>
                <a:cs typeface="Century Gothic"/>
                <a:sym typeface="Century Gothic"/>
              </a:rPr>
              <a:t>Repetición</a:t>
            </a:r>
          </a:p>
        </p:txBody>
      </p:sp>
      <p:sp>
        <p:nvSpPr>
          <p:cNvPr id="181" name="Shape 181"/>
          <p:cNvSpPr/>
          <p:nvPr/>
        </p:nvSpPr>
        <p:spPr>
          <a:xfrm rot="-2438260">
            <a:off x="5439439" y="3384203"/>
            <a:ext cx="4175674" cy="461665"/>
          </a:xfrm>
          <a:prstGeom prst="rect">
            <a:avLst/>
          </a:prstGeom>
          <a:solidFill>
            <a:srgbClr val="0070C0"/>
          </a:solidFill>
          <a:ln>
            <a:noFill/>
          </a:ln>
        </p:spPr>
        <p:txBody>
          <a:bodyPr anchorCtr="0" anchor="t" bIns="45700" lIns="91425" rIns="91425" tIns="45700">
            <a:noAutofit/>
          </a:bodyPr>
          <a:lstStyle/>
          <a:p>
            <a:pPr indent="0" lvl="0" marL="0" marR="0" rtl="0" algn="l">
              <a:spcBef>
                <a:spcPts val="0"/>
              </a:spcBef>
              <a:buSzPct val="25000"/>
              <a:buNone/>
            </a:pPr>
            <a:r>
              <a:rPr b="1" lang="es-ES" sz="2400">
                <a:solidFill>
                  <a:schemeClr val="lt1"/>
                </a:solidFill>
                <a:latin typeface="Century Gothic"/>
                <a:ea typeface="Century Gothic"/>
                <a:cs typeface="Century Gothic"/>
                <a:sym typeface="Century Gothic"/>
              </a:rPr>
              <a:t>Obtención de respuesta</a:t>
            </a: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5" name="Shape 185"/>
        <p:cNvGrpSpPr/>
        <p:nvPr/>
      </p:nvGrpSpPr>
      <p:grpSpPr>
        <a:xfrm>
          <a:off x="0" y="0"/>
          <a:ext cx="0" cy="0"/>
          <a:chOff x="0" y="0"/>
          <a:chExt cx="0" cy="0"/>
        </a:xfrm>
      </p:grpSpPr>
      <p:sp>
        <p:nvSpPr>
          <p:cNvPr id="186" name="Shape 186"/>
          <p:cNvSpPr txBox="1"/>
          <p:nvPr>
            <p:ph type="title"/>
          </p:nvPr>
        </p:nvSpPr>
        <p:spPr>
          <a:xfrm>
            <a:off x="810000" y="447187"/>
            <a:ext cx="10571997" cy="970450"/>
          </a:xfrm>
          <a:prstGeom prst="rect">
            <a:avLst/>
          </a:prstGeom>
          <a:noFill/>
          <a:ln>
            <a:noFill/>
          </a:ln>
          <a:effectLst>
            <a:outerShdw blurRad="50799">
              <a:srgbClr val="000000">
                <a:alpha val="60000"/>
              </a:srgbClr>
            </a:outerShdw>
          </a:effectLst>
        </p:spPr>
        <p:txBody>
          <a:bodyPr anchorCtr="0" anchor="b" bIns="45700" lIns="91425" rIns="91425" tIns="45700">
            <a:noAutofit/>
          </a:bodyPr>
          <a:lstStyle/>
          <a:p>
            <a:pPr indent="0" lvl="0" marL="0" marR="0" rtl="0" algn="l">
              <a:spcBef>
                <a:spcPts val="0"/>
              </a:spcBef>
              <a:buClr>
                <a:schemeClr val="dk1"/>
              </a:buClr>
              <a:buSzPct val="25000"/>
              <a:buFont typeface="Century Gothic"/>
              <a:buNone/>
            </a:pPr>
            <a:r>
              <a:rPr b="1" i="0" lang="es-ES" sz="4000" u="none" cap="none" strike="noStrike">
                <a:solidFill>
                  <a:schemeClr val="dk1"/>
                </a:solidFill>
                <a:latin typeface="Century Gothic"/>
                <a:ea typeface="Century Gothic"/>
                <a:cs typeface="Century Gothic"/>
                <a:sym typeface="Century Gothic"/>
              </a:rPr>
              <a:t>¿Qué y cuándo corregir?</a:t>
            </a:r>
          </a:p>
        </p:txBody>
      </p:sp>
      <p:sp>
        <p:nvSpPr>
          <p:cNvPr id="187" name="Shape 187"/>
          <p:cNvSpPr txBox="1"/>
          <p:nvPr>
            <p:ph idx="1" type="body"/>
          </p:nvPr>
        </p:nvSpPr>
        <p:spPr>
          <a:xfrm>
            <a:off x="818712" y="2222286"/>
            <a:ext cx="10554574" cy="3636511"/>
          </a:xfrm>
          <a:prstGeom prst="rect">
            <a:avLst/>
          </a:prstGeom>
          <a:noFill/>
          <a:ln>
            <a:noFill/>
          </a:ln>
          <a:effectLst>
            <a:outerShdw blurRad="50799">
              <a:srgbClr val="000000">
                <a:alpha val="40000"/>
              </a:srgbClr>
            </a:outerShdw>
          </a:effectLst>
        </p:spPr>
        <p:txBody>
          <a:bodyPr anchorCtr="0" anchor="ctr" bIns="45700" lIns="91425" rIns="91425" tIns="45700">
            <a:noAutofit/>
          </a:bodyPr>
          <a:lstStyle/>
          <a:p>
            <a:pPr indent="0" lvl="0" marL="0" marR="0" rtl="0" algn="l">
              <a:spcBef>
                <a:spcPts val="0"/>
              </a:spcBef>
              <a:spcAft>
                <a:spcPts val="0"/>
              </a:spcAft>
              <a:buClr>
                <a:schemeClr val="accent1"/>
              </a:buClr>
              <a:buSzPct val="25000"/>
              <a:buFont typeface="Noto Sans Symbols"/>
              <a:buNone/>
            </a:pPr>
            <a:r>
              <a:rPr b="0" i="0" lang="es-ES" sz="3200" u="none" cap="none" strike="noStrike">
                <a:solidFill>
                  <a:schemeClr val="lt1"/>
                </a:solidFill>
                <a:latin typeface="Century Gothic"/>
                <a:ea typeface="Century Gothic"/>
                <a:cs typeface="Century Gothic"/>
                <a:sym typeface="Century Gothic"/>
              </a:rPr>
              <a:t>Estas preguntas pueden ayudarnos a decidir:</a:t>
            </a:r>
          </a:p>
          <a:p>
            <a:pPr indent="-342900" lvl="0" marL="342900" marR="0" rtl="0" algn="l">
              <a:spcBef>
                <a:spcPts val="1240"/>
              </a:spcBef>
              <a:spcAft>
                <a:spcPts val="0"/>
              </a:spcAft>
              <a:buClr>
                <a:schemeClr val="accent1"/>
              </a:buClr>
              <a:buSzPct val="100000"/>
              <a:buFont typeface="Noto Sans Symbols"/>
              <a:buChar char="○"/>
            </a:pPr>
            <a:r>
              <a:rPr b="0" i="0" lang="es-ES" sz="3200" u="none" cap="none" strike="noStrike">
                <a:solidFill>
                  <a:schemeClr val="lt1"/>
                </a:solidFill>
                <a:latin typeface="Century Gothic"/>
                <a:ea typeface="Century Gothic"/>
                <a:cs typeface="Century Gothic"/>
                <a:sym typeface="Century Gothic"/>
              </a:rPr>
              <a:t>¿Interfiere el error con la comunicación?</a:t>
            </a:r>
          </a:p>
          <a:p>
            <a:pPr indent="-342900" lvl="0" marL="342900" marR="0" rtl="0" algn="l">
              <a:spcBef>
                <a:spcPts val="1240"/>
              </a:spcBef>
              <a:spcAft>
                <a:spcPts val="0"/>
              </a:spcAft>
              <a:buClr>
                <a:schemeClr val="accent1"/>
              </a:buClr>
              <a:buSzPct val="100000"/>
              <a:buFont typeface="Noto Sans Symbols"/>
              <a:buChar char="○"/>
            </a:pPr>
            <a:r>
              <a:rPr b="0" i="0" lang="es-ES" sz="3200" u="none" cap="none" strike="noStrike">
                <a:solidFill>
                  <a:schemeClr val="lt1"/>
                </a:solidFill>
                <a:latin typeface="Century Gothic"/>
                <a:ea typeface="Century Gothic"/>
                <a:cs typeface="Century Gothic"/>
                <a:sym typeface="Century Gothic"/>
              </a:rPr>
              <a:t>¿Es el error parte del objetivo formal de la lección?</a:t>
            </a:r>
          </a:p>
          <a:p>
            <a:pPr indent="-342900" lvl="0" marL="342900" marR="0" rtl="0" algn="l">
              <a:spcBef>
                <a:spcPts val="1240"/>
              </a:spcBef>
              <a:spcAft>
                <a:spcPts val="0"/>
              </a:spcAft>
              <a:buClr>
                <a:schemeClr val="accent1"/>
              </a:buClr>
              <a:buSzPct val="100000"/>
              <a:buFont typeface="Noto Sans Symbols"/>
              <a:buChar char="○"/>
            </a:pPr>
            <a:r>
              <a:rPr b="0" i="0" lang="es-ES" sz="3200" u="none" cap="none" strike="noStrike">
                <a:solidFill>
                  <a:schemeClr val="lt1"/>
                </a:solidFill>
                <a:latin typeface="Century Gothic"/>
                <a:ea typeface="Century Gothic"/>
                <a:cs typeface="Century Gothic"/>
                <a:sym typeface="Century Gothic"/>
              </a:rPr>
              <a:t>¿Es un error frecuente entre los alumnos de la clase (lo están repitiendo varios?</a:t>
            </a:r>
          </a:p>
        </p:txBody>
      </p:sp>
    </p:spTree>
  </p:cSld>
  <p:clrMapOvr>
    <a:masterClrMapping/>
  </p:clrMapOvr>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Quotable">
  <a:themeElements>
    <a:clrScheme name="Quotable">
      <a:dk1>
        <a:srgbClr val="000000"/>
      </a:dk1>
      <a:lt1>
        <a:srgbClr val="FFFFFF"/>
      </a:lt1>
      <a:dk2>
        <a:srgbClr val="212121"/>
      </a:dk2>
      <a:lt2>
        <a:srgbClr val="636363"/>
      </a:lt2>
      <a:accent1>
        <a:srgbClr val="9ECD33"/>
      </a:accent1>
      <a:accent2>
        <a:srgbClr val="E19933"/>
      </a:accent2>
      <a:accent3>
        <a:srgbClr val="DC5D3D"/>
      </a:accent3>
      <a:accent4>
        <a:srgbClr val="A967CB"/>
      </a:accent4>
      <a:accent5>
        <a:srgbClr val="5EA5DD"/>
      </a:accent5>
      <a:accent6>
        <a:srgbClr val="44BEA9"/>
      </a:accent6>
      <a:hlink>
        <a:srgbClr val="8F8F8F"/>
      </a:hlink>
      <a:folHlink>
        <a:srgbClr val="A5A5A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